
<file path=[Content_Types].xml><?xml version="1.0" encoding="utf-8"?>
<Types xmlns="http://schemas.openxmlformats.org/package/2006/content-types">
  <Default Extension="jpeg" ContentType="image/jpeg"/>
  <Default Extension="vml" ContentType="application/vnd.openxmlformats-officedocument.vmlDrawing"/>
  <Default Extension="wav" ContentType="audio/x-wav"/>
  <Default Extension="png" ContentType="image/png"/>
  <Default Extension="gif" ContentType="image/gi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activeX/activeX1.bin" ContentType="application/vnd.ms-office.activeX"/>
  <Override PartName="/ppt/activeX/activeX1.xml" ContentType="application/vnd.ms-office.activeX+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59" r:id="rId3"/>
  </p:sldMasterIdLst>
  <p:notesMasterIdLst>
    <p:notesMasterId r:id="rId28"/>
  </p:notesMasterIdLst>
  <p:sldIdLst>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660"/>
  </p:normalViewPr>
  <p:slideViewPr>
    <p:cSldViewPr snapToGrid="0">
      <p:cViewPr varScale="1">
        <p:scale>
          <a:sx n="115" d="100"/>
          <a:sy n="115" d="100"/>
        </p:scale>
        <p:origin x="61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notesMaster" Target="notesMasters/notes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2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7"/>
          <p:cNvSpPr txBox="1">
            <a:spLocks noGrp="1"/>
          </p:cNvSpPr>
          <p:nvPr/>
        </p:nvSpPr>
        <p:spPr>
          <a:xfrm>
            <a:off x="3884613" y="8685213"/>
            <a:ext cx="2971800" cy="457200"/>
          </a:xfrm>
          <a:prstGeom prst="rect">
            <a:avLst/>
          </a:prstGeom>
          <a:noFill/>
          <a:ln w="9525">
            <a:noFill/>
          </a:ln>
        </p:spPr>
        <p:txBody>
          <a:bodyPr anchor="b"/>
          <a:p>
            <a:pPr lvl="0" indent="0" algn="r"/>
            <a:fld id="{9A0DB2DC-4C9A-4742-B13C-FB6460FD3503}" type="slidenum">
              <a:rPr lang="zh-CN" altLang="en-US" sz="1200" dirty="0"/>
            </a:fld>
            <a:endParaRPr lang="zh-CN" altLang="en-US" sz="1200" dirty="0"/>
          </a:p>
        </p:txBody>
      </p:sp>
      <p:sp>
        <p:nvSpPr>
          <p:cNvPr id="27650" name="Rectangle 2"/>
          <p:cNvSpPr>
            <a:spLocks noRot="1" noTextEdit="1"/>
          </p:cNvSpPr>
          <p:nvPr>
            <p:ph type="sldImg"/>
          </p:nvPr>
        </p:nvSpPr>
        <p:spPr/>
      </p:sp>
      <p:sp>
        <p:nvSpPr>
          <p:cNvPr id="27651" name="Rectangle 3"/>
          <p:cNvSpPr>
            <a:spLocks noGrp="1"/>
          </p:cNvSpPr>
          <p:nvPr>
            <p:ph type="body"/>
          </p:nvPr>
        </p:nvSpPr>
        <p:spPr/>
        <p:txBody>
          <a:bodyPr wrap="square" lIns="91440" tIns="45720" rIns="91440" bIns="45720" anchor="t"/>
          <a:p>
            <a:pPr lvl="0" indent="0"/>
            <a:endParaRPr lang="zh-CN" altLang="zh-CN" dirty="0"/>
          </a:p>
        </p:txBody>
      </p:sp>
      <p:sp>
        <p:nvSpPr>
          <p:cNvPr id="27652" name="灯片编号占位符 1"/>
          <p:cNvSpPr/>
          <p:nvPr>
            <p:ph type="sldNum" sz="quarter"/>
          </p:nvPr>
        </p:nvSpPr>
        <p:spPr>
          <a:xfrm>
            <a:off x="3884613" y="8685213"/>
            <a:ext cx="2971800" cy="457200"/>
          </a:xfrm>
          <a:prstGeom prst="rect">
            <a:avLst/>
          </a:prstGeom>
          <a:noFill/>
          <a:ln w="9525">
            <a:noFill/>
          </a:ln>
        </p:spPr>
        <p:txBody>
          <a:bodyPr anchor="b"/>
          <a:p>
            <a:pPr lvl="0" indent="0" algn="r"/>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33121"/>
          <p:cNvSpPr>
            <a:spLocks noRot="1" noTextEdit="1"/>
          </p:cNvSpPr>
          <p:nvPr>
            <p:ph type="sldImg"/>
          </p:nvPr>
        </p:nvSpPr>
        <p:spPr/>
      </p:sp>
      <p:sp>
        <p:nvSpPr>
          <p:cNvPr id="39938" name="文本占位符 133122"/>
          <p:cNvSpPr>
            <a:spLocks noGrp="1"/>
          </p:cNvSpPr>
          <p:nvPr>
            <p:ph type="body"/>
          </p:nvPr>
        </p:nvSpPr>
        <p:spPr/>
        <p:txBody>
          <a:bodyPr anchor="t"/>
          <a:p>
            <a:pPr lvl="0" indent="0"/>
            <a:endParaRPr lang="en-US" altLang="zh-CN"/>
          </a:p>
        </p:txBody>
      </p:sp>
      <p:sp>
        <p:nvSpPr>
          <p:cNvPr id="39939" name="灯片编号占位符 1"/>
          <p:cNvSpPr/>
          <p:nvPr>
            <p:ph type="sldNum" sz="quarter"/>
          </p:nvPr>
        </p:nvSpPr>
        <p:spPr>
          <a:xfrm>
            <a:off x="3884613" y="8685213"/>
            <a:ext cx="2971800" cy="457200"/>
          </a:xfrm>
          <a:prstGeom prst="rect">
            <a:avLst/>
          </a:prstGeom>
          <a:noFill/>
          <a:ln w="9525">
            <a:noFill/>
          </a:ln>
        </p:spPr>
        <p:txBody>
          <a:bodyPr anchor="b"/>
          <a:p>
            <a:pPr lvl="0" indent="0" algn="r"/>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376672"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05728" y="1600200"/>
            <a:ext cx="5376672"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5" y="2665379"/>
            <a:ext cx="4873575"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9" y="2665379"/>
            <a:ext cx="4897576"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dirty="0"/>
          </a:p>
        </p:txBody>
      </p:sp>
      <p:sp>
        <p:nvSpPr>
          <p:cNvPr id="8" name="页脚占位符 7"/>
          <p:cNvSpPr>
            <a:spLocks noGrp="1"/>
          </p:cNvSpPr>
          <p:nvPr>
            <p:ph type="ftr" sz="quarter" idx="11"/>
          </p:nvPr>
        </p:nvSpPr>
        <p:spPr/>
        <p:txBody>
          <a:bodyPr/>
          <a:p>
            <a:pPr lvl="0" fontAlgn="base"/>
            <a:endParaRPr lang="zh-CN" strike="noStrike" noProof="1" dirty="0"/>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p>
        </p:txBody>
      </p:sp>
      <p:sp>
        <p:nvSpPr>
          <p:cNvPr id="4" name="页脚占位符 3"/>
          <p:cNvSpPr>
            <a:spLocks noGrp="1"/>
          </p:cNvSpPr>
          <p:nvPr>
            <p:ph type="ftr" sz="quarter" idx="11"/>
          </p:nvPr>
        </p:nvSpPr>
        <p:spPr/>
        <p:txBody>
          <a:bodyPr/>
          <a:p>
            <a:pPr lvl="0" fontAlgn="base"/>
            <a:endParaRPr lang="zh-CN" strike="noStrike" noProof="1" dirty="0"/>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dirty="0"/>
          </a:p>
        </p:txBody>
      </p:sp>
      <p:sp>
        <p:nvSpPr>
          <p:cNvPr id="3" name="页脚占位符 2"/>
          <p:cNvSpPr>
            <a:spLocks noGrp="1"/>
          </p:cNvSpPr>
          <p:nvPr>
            <p:ph type="ftr" sz="quarter" idx="11"/>
          </p:nvPr>
        </p:nvSpPr>
        <p:spPr/>
        <p:txBody>
          <a:bodyPr/>
          <a:p>
            <a:pPr lvl="0" fontAlgn="base"/>
            <a:endParaRPr lang="zh-CN" strike="noStrike" noProof="1" dirty="0"/>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endParaRPr lang="zh-CN" altLang="en-US" dirty="0"/>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8"/>
            <a:ext cx="8070573"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8"/>
            <a:ext cx="10972800" cy="58515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p>
        </p:txBody>
      </p:sp>
      <p:sp>
        <p:nvSpPr>
          <p:cNvPr id="4" name="页脚占位符 3"/>
          <p:cNvSpPr>
            <a:spLocks noGrp="1"/>
          </p:cNvSpPr>
          <p:nvPr>
            <p:ph type="ftr" sz="quarter" idx="11"/>
          </p:nvPr>
        </p:nvSpPr>
        <p:spPr/>
        <p:txBody>
          <a:bodyPr/>
          <a:p>
            <a:pPr lvl="0" fontAlgn="base"/>
            <a:endParaRPr lang="zh-CN" strike="noStrike" noProof="1" dirty="0"/>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5" name="标题 4"/>
          <p:cNvSpPr>
            <a:spLocks noGrp="1"/>
          </p:cNvSpPr>
          <p:nvPr>
            <p:ph type="title" hasCustomPrompt="1"/>
          </p:nvPr>
        </p:nvSpPr>
        <p:spPr>
          <a:xfrm>
            <a:off x="838200" y="2187443"/>
            <a:ext cx="10515600" cy="2483115"/>
          </a:xfrm>
        </p:spPr>
        <p:txBody>
          <a:bodyPr>
            <a:normAutofit/>
          </a:bodyPr>
          <a:lstStyle>
            <a:lvl1pPr algn="ctr">
              <a:defRPr sz="6000" b="0"/>
            </a:lvl1pPr>
          </a:lstStyle>
          <a:p>
            <a:r>
              <a:rPr lang="zh-CN" altLang="en-US" dirty="0"/>
              <a:t>单击此处编辑标题</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238500" y="2159000"/>
            <a:ext cx="5715000" cy="1382450"/>
          </a:xfrm>
        </p:spPr>
        <p:txBody>
          <a:bodyPr anchor="b" anchorCtr="0">
            <a:normAutofit/>
          </a:bodyPr>
          <a:lstStyle>
            <a:lvl1pPr algn="ctr">
              <a:defRPr sz="8000" b="0">
                <a:solidFill>
                  <a:schemeClr val="tx1"/>
                </a:solidFill>
              </a:defRPr>
            </a:lvl1pPr>
          </a:lstStyle>
          <a:p>
            <a:r>
              <a:rPr lang="zh-CN" altLang="en-US" dirty="0"/>
              <a:t>编辑标题</a:t>
            </a:r>
            <a:endParaRPr lang="zh-CN" altLang="en-US" dirty="0"/>
          </a:p>
        </p:txBody>
      </p:sp>
      <p:sp>
        <p:nvSpPr>
          <p:cNvPr id="3" name="日期占位符 2"/>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37" name="内容占位符 36"/>
          <p:cNvSpPr>
            <a:spLocks noGrp="1"/>
          </p:cNvSpPr>
          <p:nvPr>
            <p:ph sz="quarter" idx="13" hasCustomPrompt="1"/>
          </p:nvPr>
        </p:nvSpPr>
        <p:spPr>
          <a:xfrm>
            <a:off x="3238500" y="3733201"/>
            <a:ext cx="5715000" cy="1185937"/>
          </a:xfrm>
        </p:spPr>
        <p:txBody>
          <a:bodyPr>
            <a:normAutofit/>
          </a:bodyPr>
          <a:lstStyle>
            <a:lvl1pPr marL="0" indent="0" algn="ctr">
              <a:buNone/>
              <a:defRPr sz="3200">
                <a:solidFill>
                  <a:schemeClr val="tx1"/>
                </a:solidFill>
              </a:defRPr>
            </a:lvl1pPr>
          </a:lstStyle>
          <a:p>
            <a:pPr lvl="0"/>
            <a:r>
              <a:rPr lang="zh-CN" altLang="en-US" dirty="0"/>
              <a:t>编辑文本</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endParaRPr lang="zh-CN" altLang="en-US" dirty="0"/>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tags" Target="../tags/tag3.xml"/><Relationship Id="rId12" Type="http://schemas.openxmlformats.org/officeDocument/2006/relationships/tags" Target="../tags/tag2.xml"/><Relationship Id="rId11" Type="http://schemas.openxmlformats.org/officeDocument/2006/relationships/tags" Target="../tags/tag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3" Type="http://schemas.openxmlformats.org/officeDocument/2006/relationships/theme" Target="../theme/theme2.xml"/><Relationship Id="rId12" Type="http://schemas.openxmlformats.org/officeDocument/2006/relationships/slideLayout" Target="../slideLayouts/slideLayout22.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1"/>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8" name="文本占位符 2"/>
          <p:cNvSpPr>
            <a:spLocks noGrp="1"/>
          </p:cNvSpPr>
          <p:nvPr>
            <p:ph type="body" idx="1"/>
            <p:custDataLst>
              <p:tags r:id="rId12"/>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D997B5FA-0921-464F-AAE1-844C04324D75}" type="datetimeFigureOut">
              <a:rPr lang="zh-CN" altLang="en-US" smtClean="0"/>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565CE74E-AB26-4998-AD42-012C4C1AD076}" type="slidenum">
              <a:rPr lang="zh-CN" altLang="en-US" smtClean="0"/>
            </a:fld>
            <a:endParaRPr lang="zh-CN" altLang="en-US"/>
          </a:p>
        </p:txBody>
      </p:sp>
      <p:sp>
        <p:nvSpPr>
          <p:cNvPr id="2" name="KSO_TEMPLATE" hidden="1"/>
          <p:cNvSpPr/>
          <p:nvPr userDrawn="1">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rgbClr val="66FFFF"/>
            </a:gs>
          </a:gsLst>
          <a:lin ang="5400000" scaled="1"/>
          <a:tileRect/>
        </a:gradFill>
        <a:effectLst/>
      </p:bgPr>
    </p:bg>
    <p:spTree>
      <p:nvGrpSpPr>
        <p:cNvPr id="1" name=""/>
        <p:cNvGrpSpPr/>
        <p:nvPr/>
      </p:nvGrpSpPr>
      <p:grpSpPr/>
      <p:sp>
        <p:nvSpPr>
          <p:cNvPr id="1026" name="标题 1025"/>
          <p:cNvSpPr>
            <a:spLocks noGrp="1"/>
          </p:cNvSpPr>
          <p:nvPr>
            <p:ph type="title"/>
          </p:nvPr>
        </p:nvSpPr>
        <p:spPr>
          <a:xfrm>
            <a:off x="609600" y="274638"/>
            <a:ext cx="10972800" cy="1143000"/>
          </a:xfrm>
          <a:prstGeom prst="rect">
            <a:avLst/>
          </a:prstGeom>
          <a:noFill/>
          <a:ln w="9525">
            <a:noFill/>
          </a:ln>
        </p:spPr>
        <p:txBody>
          <a:bodyPr anchor="ctr"/>
          <a:p>
            <a:pPr lvl="0" indent="0"/>
            <a:r>
              <a:rPr lang="zh-CN" altLang="en-US" dirty="0"/>
              <a:t>单击此处编辑母版标题样式</a:t>
            </a:r>
            <a:endParaRPr lang="zh-CN" altLang="en-US" dirty="0"/>
          </a:p>
        </p:txBody>
      </p:sp>
      <p:sp>
        <p:nvSpPr>
          <p:cNvPr id="1027" name="文本占位符 1026"/>
          <p:cNvSpPr>
            <a:spLocks noGrp="1"/>
          </p:cNvSpPr>
          <p:nvPr>
            <p:ph type="body"/>
          </p:nvPr>
        </p:nvSpPr>
        <p:spPr>
          <a:xfrm>
            <a:off x="609600" y="1600200"/>
            <a:ext cx="10972800" cy="4525963"/>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pPr lvl="0" fontAlgn="base"/>
            <a:endParaRPr lang="zh-CN" altLang="en-US" strike="noStrike" noProof="1" dirty="0"/>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pPr lvl="0" fontAlgn="base"/>
            <a:endParaRPr lang="zh-CN" strike="noStrike" noProof="1" dirty="0"/>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16.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7.xml"/><Relationship Id="rId3" Type="http://schemas.openxmlformats.org/officeDocument/2006/relationships/audio" Target="../media/audio1.wav"/><Relationship Id="rId2" Type="http://schemas.openxmlformats.org/officeDocument/2006/relationships/image" Target="../media/image8.GIF"/><Relationship Id="rId1" Type="http://schemas.openxmlformats.org/officeDocument/2006/relationships/image" Target="../media/image17.jpe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7.xml"/><Relationship Id="rId3" Type="http://schemas.openxmlformats.org/officeDocument/2006/relationships/image" Target="../media/image15.png"/><Relationship Id="rId2" Type="http://schemas.openxmlformats.org/officeDocument/2006/relationships/image" Target="../media/image8.GIF"/><Relationship Id="rId1" Type="http://schemas.openxmlformats.org/officeDocument/2006/relationships/hyperlink" Target="&#23454;&#39564;&#65288;&#21021;&#20013;&#29289;&#29702;&#65289;&#20809;&#30340;&#21453;&#23556;&#23450;&#24459;.flv" TargetMode="Externa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image" Target="../media/image15.png"/><Relationship Id="rId1" Type="http://schemas.openxmlformats.org/officeDocument/2006/relationships/image" Target="../media/image8.GIF"/></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image" Target="../media/image15.png"/><Relationship Id="rId1" Type="http://schemas.openxmlformats.org/officeDocument/2006/relationships/image" Target="../media/image8.GIF"/></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audio" Target="../media/audio2.wav"/><Relationship Id="rId1" Type="http://schemas.openxmlformats.org/officeDocument/2006/relationships/image" Target="../media/image8.GIF"/></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image" Target="../media/image15.png"/><Relationship Id="rId1" Type="http://schemas.openxmlformats.org/officeDocument/2006/relationships/image" Target="../media/image8.GIF"/></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image" Target="../media/image15.png"/><Relationship Id="rId1" Type="http://schemas.openxmlformats.org/officeDocument/2006/relationships/image" Target="../media/image18.GIF"/></Relationships>
</file>

<file path=ppt/slides/_rels/slide18.xml.rels><?xml version="1.0" encoding="UTF-8" standalone="yes"?>
<Relationships xmlns="http://schemas.openxmlformats.org/package/2006/relationships"><Relationship Id="rId8" Type="http://schemas.openxmlformats.org/officeDocument/2006/relationships/vmlDrawing" Target="../drawings/vmlDrawing1.vml"/><Relationship Id="rId7" Type="http://schemas.openxmlformats.org/officeDocument/2006/relationships/slideLayout" Target="../slideLayouts/slideLayout22.xml"/><Relationship Id="rId6" Type="http://schemas.openxmlformats.org/officeDocument/2006/relationships/image" Target="../media/image21.wmf"/><Relationship Id="rId5" Type="http://schemas.openxmlformats.org/officeDocument/2006/relationships/control" Target="../activeX/activeX1.xml"/><Relationship Id="rId4" Type="http://schemas.openxmlformats.org/officeDocument/2006/relationships/image" Target="../media/image15.png"/><Relationship Id="rId3" Type="http://schemas.openxmlformats.org/officeDocument/2006/relationships/image" Target="../media/image20.GIF"/><Relationship Id="rId2" Type="http://schemas.openxmlformats.org/officeDocument/2006/relationships/image" Target="../media/image19.GIF"/><Relationship Id="rId1" Type="http://schemas.openxmlformats.org/officeDocument/2006/relationships/image" Target="../media/image18.GIF"/></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image" Target="../media/image27.jpeg"/><Relationship Id="rId1" Type="http://schemas.openxmlformats.org/officeDocument/2006/relationships/image" Target="../media/image26.GI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image" Target="../media/image27.jpeg"/><Relationship Id="rId1" Type="http://schemas.openxmlformats.org/officeDocument/2006/relationships/image" Target="../media/image26.GIF"/></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8.jpeg"/><Relationship Id="rId1" Type="http://schemas.openxmlformats.org/officeDocument/2006/relationships/image" Target="../media/image26.GIF"/></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7.xml"/><Relationship Id="rId2" Type="http://schemas.openxmlformats.org/officeDocument/2006/relationships/image" Target="../media/image1.png"/><Relationship Id="rId1" Type="http://schemas.openxmlformats.org/officeDocument/2006/relationships/image" Target="../media/image29.GI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17.xml"/><Relationship Id="rId3" Type="http://schemas.openxmlformats.org/officeDocument/2006/relationships/image" Target="../media/image31.GIF"/><Relationship Id="rId2" Type="http://schemas.openxmlformats.org/officeDocument/2006/relationships/slide" Target="slide1.xml"/><Relationship Id="rId1" Type="http://schemas.openxmlformats.org/officeDocument/2006/relationships/image" Target="../media/image30.jpe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17.xml"/><Relationship Id="rId3" Type="http://schemas.openxmlformats.org/officeDocument/2006/relationships/image" Target="../media/image31.GIF"/><Relationship Id="rId2" Type="http://schemas.openxmlformats.org/officeDocument/2006/relationships/slide" Target="slide1.xml"/><Relationship Id="rId1" Type="http://schemas.openxmlformats.org/officeDocument/2006/relationships/image" Target="../media/image30.jpe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image" Target="../media/image31.GIF"/><Relationship Id="rId2" Type="http://schemas.openxmlformats.org/officeDocument/2006/relationships/slide" Target="slide1.xml"/><Relationship Id="rId1" Type="http://schemas.openxmlformats.org/officeDocument/2006/relationships/image" Target="../media/image30.jpe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17.xml"/><Relationship Id="rId3" Type="http://schemas.openxmlformats.org/officeDocument/2006/relationships/image" Target="../media/image31.GIF"/><Relationship Id="rId2" Type="http://schemas.openxmlformats.org/officeDocument/2006/relationships/slide" Target="slide1.xml"/><Relationship Id="rId1" Type="http://schemas.openxmlformats.org/officeDocument/2006/relationships/image" Target="../media/image30.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2.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3.jpeg"/></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image" Target="../media/image34.jpeg"/></Relationships>
</file>

<file path=ppt/slides/_rels/slide34.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36.png"/><Relationship Id="rId3" Type="http://schemas.openxmlformats.org/officeDocument/2006/relationships/image" Target="../media/image35.jpeg"/><Relationship Id="rId2" Type="http://schemas.openxmlformats.org/officeDocument/2006/relationships/image" Target="../media/image38.jpeg"/><Relationship Id="rId1" Type="http://schemas.openxmlformats.org/officeDocument/2006/relationships/image" Target="../media/image37.jpe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7.xml"/><Relationship Id="rId2" Type="http://schemas.openxmlformats.org/officeDocument/2006/relationships/image" Target="../media/image40.GIF"/><Relationship Id="rId1" Type="http://schemas.openxmlformats.org/officeDocument/2006/relationships/image" Target="../media/image39.jpeg"/></Relationships>
</file>

<file path=ppt/slides/_rels/slide36.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39.jpeg"/><Relationship Id="rId4" Type="http://schemas.openxmlformats.org/officeDocument/2006/relationships/image" Target="../media/image44.jpeg"/><Relationship Id="rId3" Type="http://schemas.openxmlformats.org/officeDocument/2006/relationships/image" Target="../media/image43.jpeg"/><Relationship Id="rId2" Type="http://schemas.openxmlformats.org/officeDocument/2006/relationships/image" Target="../media/image42.png"/><Relationship Id="rId1" Type="http://schemas.openxmlformats.org/officeDocument/2006/relationships/image" Target="../media/image41.jpeg"/></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40.GIF"/><Relationship Id="rId2" Type="http://schemas.openxmlformats.org/officeDocument/2006/relationships/image" Target="../media/image39.jpeg"/><Relationship Id="rId1" Type="http://schemas.openxmlformats.org/officeDocument/2006/relationships/image" Target="../media/image42.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image" Target="../media/image39.jpeg"/><Relationship Id="rId1" Type="http://schemas.openxmlformats.org/officeDocument/2006/relationships/image" Target="../media/image45.jpe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image" Target="../media/image41.jpeg"/><Relationship Id="rId1" Type="http://schemas.openxmlformats.org/officeDocument/2006/relationships/image" Target="../media/image39.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40.GIF"/><Relationship Id="rId2" Type="http://schemas.openxmlformats.org/officeDocument/2006/relationships/image" Target="../media/image39.jpeg"/><Relationship Id="rId1" Type="http://schemas.openxmlformats.org/officeDocument/2006/relationships/image" Target="../media/image42.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3.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46.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7.xml"/><Relationship Id="rId3" Type="http://schemas.openxmlformats.org/officeDocument/2006/relationships/image" Target="../media/image5.png"/><Relationship Id="rId2" Type="http://schemas.openxmlformats.org/officeDocument/2006/relationships/image" Target="../media/image4.GIF"/><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7.xml"/><Relationship Id="rId3" Type="http://schemas.openxmlformats.org/officeDocument/2006/relationships/image" Target="../media/image5.png"/><Relationship Id="rId2" Type="http://schemas.openxmlformats.org/officeDocument/2006/relationships/image" Target="../media/image7.GIF"/><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17.xml"/><Relationship Id="rId4" Type="http://schemas.openxmlformats.org/officeDocument/2006/relationships/image" Target="../media/image2.png"/><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image" Target="../media/image8.GIF"/></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image" Target="../media/image15.png"/><Relationship Id="rId5" Type="http://schemas.openxmlformats.org/officeDocument/2006/relationships/image" Target="../media/image8.GIF"/><Relationship Id="rId4" Type="http://schemas.openxmlformats.org/officeDocument/2006/relationships/image" Target="../media/image14.jpeg"/><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6" name="矩形 13315"/>
          <p:cNvSpPr/>
          <p:nvPr/>
        </p:nvSpPr>
        <p:spPr>
          <a:xfrm>
            <a:off x="2855913" y="3141663"/>
            <a:ext cx="6121400" cy="1223962"/>
          </a:xfrm>
          <a:prstGeom prst="rect">
            <a:avLst/>
          </a:prstGeom>
          <a:noFill/>
          <a:ln w="9525">
            <a:noFill/>
          </a:ln>
        </p:spPr>
        <p:txBody>
          <a:bodyPr anchor="t"/>
          <a:p>
            <a:pPr marL="342900" indent="-342900">
              <a:spcBef>
                <a:spcPct val="20000"/>
              </a:spcBef>
            </a:pPr>
            <a:r>
              <a:rPr lang="en-US" altLang="zh-CN" sz="3400" b="1">
                <a:solidFill>
                  <a:srgbClr val="000000"/>
                </a:solidFill>
                <a:latin typeface="Arial" panose="020B0604020202020204" pitchFamily="34" charset="0"/>
                <a:ea typeface="宋体" panose="02010600030101010101" pitchFamily="2" charset="-122"/>
              </a:rPr>
              <a:t>   </a:t>
            </a:r>
            <a:r>
              <a:rPr lang="zh-CN" altLang="en-US" sz="3400" b="1" dirty="0">
                <a:solidFill>
                  <a:srgbClr val="000000"/>
                </a:solidFill>
                <a:latin typeface="Arial" panose="020B0604020202020204" pitchFamily="34" charset="0"/>
                <a:ea typeface="宋体" panose="02010600030101010101" pitchFamily="2" charset="-122"/>
              </a:rPr>
              <a:t>用一条</a:t>
            </a:r>
            <a:r>
              <a:rPr lang="zh-CN" altLang="en-US" sz="3400" b="1" dirty="0">
                <a:solidFill>
                  <a:srgbClr val="FF0000"/>
                </a:solidFill>
                <a:latin typeface="Arial" panose="020B0604020202020204" pitchFamily="34" charset="0"/>
                <a:ea typeface="宋体" panose="02010600030101010101" pitchFamily="2" charset="-122"/>
              </a:rPr>
              <a:t>带箭头</a:t>
            </a:r>
            <a:r>
              <a:rPr lang="zh-CN" altLang="en-US" sz="3400" b="1" dirty="0">
                <a:solidFill>
                  <a:srgbClr val="000000"/>
                </a:solidFill>
                <a:latin typeface="Arial" panose="020B0604020202020204" pitchFamily="34" charset="0"/>
                <a:ea typeface="宋体" panose="02010600030101010101" pitchFamily="2" charset="-122"/>
              </a:rPr>
              <a:t>的</a:t>
            </a:r>
            <a:r>
              <a:rPr lang="zh-CN" altLang="en-US" sz="3400" b="1" dirty="0">
                <a:solidFill>
                  <a:srgbClr val="FF0000"/>
                </a:solidFill>
                <a:latin typeface="Arial" panose="020B0604020202020204" pitchFamily="34" charset="0"/>
                <a:ea typeface="宋体" panose="02010600030101010101" pitchFamily="2" charset="-122"/>
              </a:rPr>
              <a:t>直线</a:t>
            </a:r>
            <a:r>
              <a:rPr lang="zh-CN" altLang="en-US" sz="3200" b="1" dirty="0">
                <a:solidFill>
                  <a:srgbClr val="000000"/>
                </a:solidFill>
                <a:latin typeface="Arial" panose="020B0604020202020204" pitchFamily="34" charset="0"/>
                <a:ea typeface="宋体" panose="02010600030101010101" pitchFamily="2" charset="-122"/>
              </a:rPr>
              <a:t>来表示光的传播路径和方向。</a:t>
            </a:r>
            <a:endParaRPr lang="zh-CN" altLang="en-US" sz="3200" b="1" dirty="0">
              <a:solidFill>
                <a:srgbClr val="000000"/>
              </a:solidFill>
              <a:latin typeface="Arial" panose="020B0604020202020204" pitchFamily="34" charset="0"/>
              <a:ea typeface="宋体" panose="02010600030101010101" pitchFamily="2" charset="-122"/>
            </a:endParaRPr>
          </a:p>
        </p:txBody>
      </p:sp>
      <p:sp>
        <p:nvSpPr>
          <p:cNvPr id="13317" name="文本占位符 13316"/>
          <p:cNvSpPr>
            <a:spLocks noGrp="1"/>
          </p:cNvSpPr>
          <p:nvPr>
            <p:ph type="body"/>
          </p:nvPr>
        </p:nvSpPr>
        <p:spPr>
          <a:xfrm>
            <a:off x="6672263" y="4094163"/>
            <a:ext cx="3744912" cy="960437"/>
          </a:xfrm>
        </p:spPr>
        <p:txBody>
          <a:bodyPr wrap="square" lIns="91440" tIns="45720" rIns="91440" bIns="45720" anchor="t"/>
          <a:p>
            <a:pPr algn="ctr">
              <a:lnSpc>
                <a:spcPct val="90000"/>
              </a:lnSpc>
              <a:buNone/>
            </a:pPr>
            <a:r>
              <a:rPr lang="en-US" altLang="zh-CN" sz="3400" b="1">
                <a:solidFill>
                  <a:srgbClr val="FF0000"/>
                </a:solidFill>
              </a:rPr>
              <a:t>3×10</a:t>
            </a:r>
            <a:r>
              <a:rPr lang="en-US" altLang="zh-CN" sz="3400" b="1" baseline="30000">
                <a:solidFill>
                  <a:srgbClr val="FF0000"/>
                </a:solidFill>
              </a:rPr>
              <a:t>8</a:t>
            </a:r>
            <a:r>
              <a:rPr lang="zh-CN" altLang="en-US" sz="3400" b="1" dirty="0">
                <a:solidFill>
                  <a:srgbClr val="FF0000"/>
                </a:solidFill>
              </a:rPr>
              <a:t>米</a:t>
            </a:r>
            <a:r>
              <a:rPr lang="en-US" altLang="zh-CN" sz="3400" b="1">
                <a:solidFill>
                  <a:srgbClr val="FF0000"/>
                </a:solidFill>
              </a:rPr>
              <a:t>/</a:t>
            </a:r>
            <a:r>
              <a:rPr lang="zh-CN" altLang="en-US" sz="3400" b="1" dirty="0">
                <a:solidFill>
                  <a:srgbClr val="FF0000"/>
                </a:solidFill>
              </a:rPr>
              <a:t>秒  </a:t>
            </a:r>
            <a:r>
              <a:rPr lang="en-US" altLang="zh-CN" sz="3400" b="1">
                <a:solidFill>
                  <a:srgbClr val="FF0000"/>
                </a:solidFill>
              </a:rPr>
              <a:t>(3×10</a:t>
            </a:r>
            <a:r>
              <a:rPr lang="en-US" altLang="zh-CN" sz="3400" b="1" baseline="30000">
                <a:solidFill>
                  <a:srgbClr val="FF0000"/>
                </a:solidFill>
              </a:rPr>
              <a:t>5</a:t>
            </a:r>
            <a:r>
              <a:rPr lang="zh-CN" altLang="en-US" sz="3400" b="1" dirty="0">
                <a:solidFill>
                  <a:srgbClr val="FF0000"/>
                </a:solidFill>
              </a:rPr>
              <a:t>千米</a:t>
            </a:r>
            <a:r>
              <a:rPr lang="en-US" altLang="zh-CN" sz="3400" b="1">
                <a:solidFill>
                  <a:srgbClr val="FF0000"/>
                </a:solidFill>
              </a:rPr>
              <a:t>/</a:t>
            </a:r>
            <a:r>
              <a:rPr lang="zh-CN" altLang="en-US" sz="3400" b="1" dirty="0">
                <a:solidFill>
                  <a:srgbClr val="FF0000"/>
                </a:solidFill>
              </a:rPr>
              <a:t>秒</a:t>
            </a:r>
            <a:r>
              <a:rPr lang="ru-RU" altLang="zh-CN" sz="3400" b="1" dirty="0">
                <a:solidFill>
                  <a:srgbClr val="FF0000"/>
                </a:solidFill>
              </a:rPr>
              <a:t>)</a:t>
            </a:r>
            <a:endParaRPr lang="ru-RU" altLang="zh-CN" sz="3400" b="1" dirty="0">
              <a:solidFill>
                <a:srgbClr val="FF0000"/>
              </a:solidFill>
            </a:endParaRPr>
          </a:p>
        </p:txBody>
      </p:sp>
      <p:sp>
        <p:nvSpPr>
          <p:cNvPr id="13318" name="矩形 13317"/>
          <p:cNvSpPr/>
          <p:nvPr/>
        </p:nvSpPr>
        <p:spPr>
          <a:xfrm>
            <a:off x="2208213" y="5300663"/>
            <a:ext cx="6551612" cy="865187"/>
          </a:xfrm>
          <a:prstGeom prst="rect">
            <a:avLst/>
          </a:prstGeom>
          <a:noFill/>
          <a:ln w="9525">
            <a:noFill/>
          </a:ln>
        </p:spPr>
        <p:txBody>
          <a:bodyPr anchor="t"/>
          <a:p>
            <a:pPr marL="342900" indent="-342900">
              <a:lnSpc>
                <a:spcPct val="90000"/>
              </a:lnSpc>
              <a:spcBef>
                <a:spcPct val="20000"/>
              </a:spcBef>
            </a:pPr>
            <a:r>
              <a:rPr lang="en-US" altLang="zh-CN" sz="3400" b="1">
                <a:solidFill>
                  <a:srgbClr val="0000FF"/>
                </a:solidFill>
                <a:latin typeface="Arial" panose="020B0604020202020204" pitchFamily="34" charset="0"/>
                <a:ea typeface="宋体" panose="02010600030101010101" pitchFamily="2" charset="-122"/>
              </a:rPr>
              <a:t>1</a:t>
            </a:r>
            <a:r>
              <a:rPr lang="zh-CN" altLang="en-US" sz="3400" b="1" dirty="0">
                <a:solidFill>
                  <a:srgbClr val="0000FF"/>
                </a:solidFill>
                <a:latin typeface="Arial" panose="020B0604020202020204" pitchFamily="34" charset="0"/>
                <a:ea typeface="宋体" panose="02010600030101010101" pitchFamily="2" charset="-122"/>
              </a:rPr>
              <a:t>光年表示光在一年里传播的距离为</a:t>
            </a:r>
            <a:r>
              <a:rPr lang="en-US" altLang="zh-CN" sz="3400" b="1">
                <a:solidFill>
                  <a:srgbClr val="FF0000"/>
                </a:solidFill>
                <a:latin typeface="Arial" panose="020B0604020202020204" pitchFamily="34" charset="0"/>
                <a:ea typeface="宋体" panose="02010600030101010101" pitchFamily="2" charset="-122"/>
              </a:rPr>
              <a:t>9.46×10</a:t>
            </a:r>
            <a:r>
              <a:rPr lang="en-US" altLang="zh-CN" sz="3400" b="1" baseline="30000">
                <a:solidFill>
                  <a:srgbClr val="FF0000"/>
                </a:solidFill>
                <a:latin typeface="Arial" panose="020B0604020202020204" pitchFamily="34" charset="0"/>
                <a:ea typeface="宋体" panose="02010600030101010101" pitchFamily="2" charset="-122"/>
              </a:rPr>
              <a:t>12</a:t>
            </a:r>
            <a:r>
              <a:rPr lang="zh-CN" altLang="en-US" sz="3400" b="1" dirty="0">
                <a:solidFill>
                  <a:srgbClr val="FF0000"/>
                </a:solidFill>
                <a:latin typeface="Arial" panose="020B0604020202020204" pitchFamily="34" charset="0"/>
                <a:ea typeface="宋体" panose="02010600030101010101" pitchFamily="2" charset="-122"/>
              </a:rPr>
              <a:t>千米</a:t>
            </a:r>
            <a:r>
              <a:rPr lang="zh-CN" altLang="en-US" sz="3400" b="1" dirty="0">
                <a:latin typeface="Arial" panose="020B0604020202020204" pitchFamily="34" charset="0"/>
                <a:ea typeface="宋体" panose="02010600030101010101" pitchFamily="2" charset="-122"/>
              </a:rPr>
              <a:t>。</a:t>
            </a:r>
            <a:endParaRPr lang="zh-CN" altLang="en-US" sz="3400" b="1" dirty="0">
              <a:latin typeface="Arial" panose="020B0604020202020204" pitchFamily="34" charset="0"/>
              <a:ea typeface="宋体" panose="02010600030101010101" pitchFamily="2" charset="-122"/>
            </a:endParaRPr>
          </a:p>
        </p:txBody>
      </p:sp>
      <p:sp>
        <p:nvSpPr>
          <p:cNvPr id="13319" name="矩形 13318"/>
          <p:cNvSpPr/>
          <p:nvPr/>
        </p:nvSpPr>
        <p:spPr>
          <a:xfrm>
            <a:off x="1774825" y="4652963"/>
            <a:ext cx="1728788" cy="583565"/>
          </a:xfrm>
          <a:prstGeom prst="rect">
            <a:avLst/>
          </a:prstGeom>
          <a:noFill/>
          <a:ln w="9525">
            <a:noFill/>
          </a:ln>
        </p:spPr>
        <p:txBody>
          <a:bodyPr anchor="t">
            <a:spAutoFit/>
          </a:bodyPr>
          <a:p>
            <a:r>
              <a:rPr lang="en-US" altLang="zh-CN" sz="3200" b="1">
                <a:latin typeface="Arial" panose="020B0604020202020204" pitchFamily="34" charset="0"/>
                <a:ea typeface="宋体" panose="02010600030101010101" pitchFamily="2" charset="-122"/>
              </a:rPr>
              <a:t>5. </a:t>
            </a:r>
            <a:r>
              <a:rPr lang="zh-CN" altLang="en-US" sz="3200" b="1" dirty="0">
                <a:latin typeface="Arial" panose="020B0604020202020204" pitchFamily="34" charset="0"/>
                <a:ea typeface="宋体" panose="02010600030101010101" pitchFamily="2" charset="-122"/>
              </a:rPr>
              <a:t>光年：</a:t>
            </a:r>
            <a:endParaRPr lang="zh-CN" altLang="en-US" sz="3200" b="1" dirty="0">
              <a:latin typeface="Arial" panose="020B0604020202020204" pitchFamily="34" charset="0"/>
              <a:ea typeface="宋体" panose="02010600030101010101" pitchFamily="2" charset="-122"/>
            </a:endParaRPr>
          </a:p>
        </p:txBody>
      </p:sp>
      <p:sp>
        <p:nvSpPr>
          <p:cNvPr id="13320" name="矩形 13319"/>
          <p:cNvSpPr/>
          <p:nvPr/>
        </p:nvSpPr>
        <p:spPr>
          <a:xfrm>
            <a:off x="1774825" y="4076700"/>
            <a:ext cx="5013325" cy="583565"/>
          </a:xfrm>
          <a:prstGeom prst="rect">
            <a:avLst/>
          </a:prstGeom>
          <a:noFill/>
          <a:ln w="9525">
            <a:noFill/>
          </a:ln>
        </p:spPr>
        <p:txBody>
          <a:bodyPr wrap="none" anchor="t">
            <a:spAutoFit/>
          </a:bodyPr>
          <a:p>
            <a:r>
              <a:rPr lang="en-US" altLang="zh-CN" sz="3200" b="1">
                <a:latin typeface="Arial" panose="020B0604020202020204" pitchFamily="34" charset="0"/>
                <a:ea typeface="宋体" panose="02010600030101010101" pitchFamily="2" charset="-122"/>
              </a:rPr>
              <a:t>4.</a:t>
            </a:r>
            <a:r>
              <a:rPr lang="zh-CN" altLang="en-US" sz="3200" b="1" dirty="0">
                <a:latin typeface="Arial" panose="020B0604020202020204" pitchFamily="34" charset="0"/>
                <a:ea typeface="宋体" panose="02010600030101010101" pitchFamily="2" charset="-122"/>
              </a:rPr>
              <a:t>光在真空中传播的速度：</a:t>
            </a:r>
            <a:endParaRPr lang="zh-CN" altLang="en-US" sz="3200" b="1" dirty="0">
              <a:latin typeface="Arial" panose="020B0604020202020204" pitchFamily="34" charset="0"/>
              <a:ea typeface="宋体" panose="02010600030101010101" pitchFamily="2" charset="-122"/>
            </a:endParaRPr>
          </a:p>
        </p:txBody>
      </p:sp>
      <p:sp>
        <p:nvSpPr>
          <p:cNvPr id="13321" name="矩形 13320"/>
          <p:cNvSpPr/>
          <p:nvPr/>
        </p:nvSpPr>
        <p:spPr>
          <a:xfrm>
            <a:off x="1703388" y="3141663"/>
            <a:ext cx="1746885" cy="583565"/>
          </a:xfrm>
          <a:prstGeom prst="rect">
            <a:avLst/>
          </a:prstGeom>
          <a:noFill/>
          <a:ln w="9525">
            <a:noFill/>
          </a:ln>
        </p:spPr>
        <p:txBody>
          <a:bodyPr wrap="none" anchor="t">
            <a:spAutoFit/>
          </a:bodyPr>
          <a:p>
            <a:r>
              <a:rPr lang="en-US" altLang="zh-CN" sz="3200" b="1">
                <a:solidFill>
                  <a:srgbClr val="000000"/>
                </a:solidFill>
                <a:latin typeface="Arial" panose="020B0604020202020204" pitchFamily="34" charset="0"/>
                <a:ea typeface="宋体" panose="02010600030101010101" pitchFamily="2" charset="-122"/>
              </a:rPr>
              <a:t>3.</a:t>
            </a:r>
            <a:r>
              <a:rPr lang="zh-CN" altLang="en-US" sz="3200" b="1" dirty="0">
                <a:solidFill>
                  <a:srgbClr val="000000"/>
                </a:solidFill>
                <a:latin typeface="Arial" panose="020B0604020202020204" pitchFamily="34" charset="0"/>
                <a:ea typeface="宋体" panose="02010600030101010101" pitchFamily="2" charset="-122"/>
              </a:rPr>
              <a:t>光线：</a:t>
            </a:r>
            <a:endParaRPr lang="zh-CN" altLang="en-US" sz="3200" b="1" dirty="0">
              <a:solidFill>
                <a:srgbClr val="000000"/>
              </a:solidFill>
              <a:latin typeface="Arial" panose="020B0604020202020204" pitchFamily="34" charset="0"/>
              <a:ea typeface="宋体" panose="02010600030101010101" pitchFamily="2" charset="-122"/>
            </a:endParaRPr>
          </a:p>
        </p:txBody>
      </p:sp>
      <p:sp>
        <p:nvSpPr>
          <p:cNvPr id="13322" name="矩形 13321"/>
          <p:cNvSpPr/>
          <p:nvPr/>
        </p:nvSpPr>
        <p:spPr>
          <a:xfrm>
            <a:off x="2927350" y="260350"/>
            <a:ext cx="6192838" cy="576263"/>
          </a:xfrm>
          <a:prstGeom prst="rect">
            <a:avLst/>
          </a:prstGeom>
          <a:noFill/>
          <a:ln w="9525">
            <a:noFill/>
          </a:ln>
        </p:spPr>
        <p:txBody>
          <a:bodyPr anchor="t"/>
          <a:p>
            <a:pPr marL="342900" indent="-342900" algn="ctr">
              <a:spcBef>
                <a:spcPct val="20000"/>
              </a:spcBef>
            </a:pPr>
            <a:r>
              <a:rPr lang="zh-CN" altLang="en-US" sz="3400" b="1" dirty="0">
                <a:solidFill>
                  <a:srgbClr val="FF00FF"/>
                </a:solidFill>
                <a:latin typeface="Arial" panose="020B0604020202020204" pitchFamily="34" charset="0"/>
                <a:ea typeface="宋体" panose="02010600030101010101" pitchFamily="2" charset="-122"/>
              </a:rPr>
              <a:t>复习光的直线传播</a:t>
            </a:r>
            <a:endParaRPr lang="zh-CN" altLang="en-US" sz="3400" b="1" dirty="0">
              <a:solidFill>
                <a:srgbClr val="FF00FF"/>
              </a:solidFill>
              <a:latin typeface="Arial" panose="020B0604020202020204" pitchFamily="34" charset="0"/>
              <a:ea typeface="宋体" panose="02010600030101010101" pitchFamily="2" charset="-122"/>
            </a:endParaRPr>
          </a:p>
        </p:txBody>
      </p:sp>
      <p:sp>
        <p:nvSpPr>
          <p:cNvPr id="13323" name="文本框 13322"/>
          <p:cNvSpPr txBox="1"/>
          <p:nvPr/>
        </p:nvSpPr>
        <p:spPr>
          <a:xfrm>
            <a:off x="3216275" y="908050"/>
            <a:ext cx="7237413" cy="583565"/>
          </a:xfrm>
          <a:prstGeom prst="rect">
            <a:avLst/>
          </a:prstGeom>
          <a:noFill/>
          <a:ln w="9525">
            <a:noFill/>
          </a:ln>
        </p:spPr>
        <p:txBody>
          <a:bodyPr anchor="t">
            <a:spAutoFit/>
          </a:bodyPr>
          <a:p>
            <a:pPr>
              <a:spcBef>
                <a:spcPct val="50000"/>
              </a:spcBef>
            </a:pPr>
            <a:r>
              <a:rPr lang="zh-CN" altLang="en-US" sz="3200" b="1" dirty="0">
                <a:latin typeface="Verdana" panose="020B0604030504040204" pitchFamily="34" charset="0"/>
                <a:ea typeface="宋体" panose="02010600030101010101" pitchFamily="2" charset="-122"/>
              </a:rPr>
              <a:t>自身能够</a:t>
            </a:r>
            <a:r>
              <a:rPr lang="zh-CN" altLang="en-US" sz="3200" b="1" dirty="0">
                <a:solidFill>
                  <a:srgbClr val="FF0000"/>
                </a:solidFill>
                <a:latin typeface="Verdana" panose="020B0604030504040204" pitchFamily="34" charset="0"/>
                <a:ea typeface="宋体" panose="02010600030101010101" pitchFamily="2" charset="-122"/>
              </a:rPr>
              <a:t>发光</a:t>
            </a:r>
            <a:r>
              <a:rPr lang="zh-CN" altLang="en-US" sz="3200" b="1" dirty="0">
                <a:latin typeface="Verdana" panose="020B0604030504040204" pitchFamily="34" charset="0"/>
                <a:ea typeface="宋体" panose="02010600030101010101" pitchFamily="2" charset="-122"/>
              </a:rPr>
              <a:t>的物体叫做光源。</a:t>
            </a:r>
            <a:endParaRPr lang="zh-CN" altLang="en-US" sz="3200" b="1" dirty="0">
              <a:latin typeface="Verdana" panose="020B0604030504040204" pitchFamily="34" charset="0"/>
              <a:ea typeface="宋体" panose="02010600030101010101" pitchFamily="2" charset="-122"/>
            </a:endParaRPr>
          </a:p>
        </p:txBody>
      </p:sp>
      <p:sp>
        <p:nvSpPr>
          <p:cNvPr id="13324" name="矩形 13323"/>
          <p:cNvSpPr/>
          <p:nvPr/>
        </p:nvSpPr>
        <p:spPr>
          <a:xfrm>
            <a:off x="1774825" y="908050"/>
            <a:ext cx="1746885" cy="583565"/>
          </a:xfrm>
          <a:prstGeom prst="rect">
            <a:avLst/>
          </a:prstGeom>
          <a:noFill/>
          <a:ln w="9525">
            <a:noFill/>
          </a:ln>
        </p:spPr>
        <p:txBody>
          <a:bodyPr wrap="none" anchor="t">
            <a:spAutoFit/>
          </a:bodyPr>
          <a:p>
            <a:r>
              <a:rPr lang="en-US" altLang="zh-CN" sz="3200" b="1">
                <a:latin typeface="Arial" panose="020B0604020202020204" pitchFamily="34" charset="0"/>
                <a:ea typeface="宋体" panose="02010600030101010101" pitchFamily="2" charset="-122"/>
              </a:rPr>
              <a:t>1.</a:t>
            </a:r>
            <a:r>
              <a:rPr lang="zh-CN" altLang="en-US" sz="3200" b="1" dirty="0">
                <a:latin typeface="Arial" panose="020B0604020202020204" pitchFamily="34" charset="0"/>
                <a:ea typeface="宋体" panose="02010600030101010101" pitchFamily="2" charset="-122"/>
              </a:rPr>
              <a:t>光源：</a:t>
            </a:r>
            <a:endParaRPr lang="zh-CN" altLang="en-US" sz="3200" b="1" dirty="0">
              <a:latin typeface="Arial" panose="020B0604020202020204" pitchFamily="34" charset="0"/>
              <a:ea typeface="宋体" panose="02010600030101010101" pitchFamily="2" charset="-122"/>
            </a:endParaRPr>
          </a:p>
        </p:txBody>
      </p:sp>
      <p:sp>
        <p:nvSpPr>
          <p:cNvPr id="13325" name="文本框 13324"/>
          <p:cNvSpPr txBox="1"/>
          <p:nvPr/>
        </p:nvSpPr>
        <p:spPr>
          <a:xfrm>
            <a:off x="4079875" y="1557338"/>
            <a:ext cx="6911975" cy="583565"/>
          </a:xfrm>
          <a:prstGeom prst="rect">
            <a:avLst/>
          </a:prstGeom>
          <a:noFill/>
          <a:ln w="9525">
            <a:noFill/>
          </a:ln>
        </p:spPr>
        <p:txBody>
          <a:bodyPr anchor="t">
            <a:spAutoFit/>
          </a:bodyPr>
          <a:p>
            <a:pPr>
              <a:spcBef>
                <a:spcPct val="50000"/>
              </a:spcBef>
            </a:pPr>
            <a:r>
              <a:rPr lang="zh-CN" altLang="en-US" sz="3200" b="1" dirty="0">
                <a:latin typeface="Arial" panose="020B0604020202020204" pitchFamily="34" charset="0"/>
                <a:ea typeface="宋体" panose="02010600030101010101" pitchFamily="2" charset="-122"/>
              </a:rPr>
              <a:t>光在</a:t>
            </a:r>
            <a:r>
              <a:rPr lang="zh-CN" altLang="en-US" sz="3200" b="1" dirty="0">
                <a:solidFill>
                  <a:srgbClr val="FF0000"/>
                </a:solidFill>
                <a:latin typeface="Arial" panose="020B0604020202020204" pitchFamily="34" charset="0"/>
                <a:ea typeface="宋体" panose="02010600030101010101" pitchFamily="2" charset="-122"/>
              </a:rPr>
              <a:t>同种均匀介质</a:t>
            </a:r>
            <a:r>
              <a:rPr lang="zh-CN" altLang="en-US" sz="3200" b="1" dirty="0">
                <a:latin typeface="Arial" panose="020B0604020202020204" pitchFamily="34" charset="0"/>
                <a:ea typeface="宋体" panose="02010600030101010101" pitchFamily="2" charset="-122"/>
              </a:rPr>
              <a:t>中是沿直线传播的。</a:t>
            </a:r>
            <a:endParaRPr lang="zh-CN" altLang="en-US" sz="3200" b="1" dirty="0">
              <a:latin typeface="Arial" panose="020B0604020202020204" pitchFamily="34" charset="0"/>
              <a:ea typeface="宋体" panose="02010600030101010101" pitchFamily="2" charset="-122"/>
            </a:endParaRPr>
          </a:p>
        </p:txBody>
      </p:sp>
      <p:sp>
        <p:nvSpPr>
          <p:cNvPr id="13326" name="矩形 13325"/>
          <p:cNvSpPr/>
          <p:nvPr/>
        </p:nvSpPr>
        <p:spPr>
          <a:xfrm>
            <a:off x="1774825" y="1557338"/>
            <a:ext cx="2952750" cy="583565"/>
          </a:xfrm>
          <a:prstGeom prst="rect">
            <a:avLst/>
          </a:prstGeom>
          <a:noFill/>
          <a:ln w="9525">
            <a:noFill/>
          </a:ln>
        </p:spPr>
        <p:txBody>
          <a:bodyPr anchor="t">
            <a:spAutoFit/>
          </a:bodyPr>
          <a:p>
            <a:r>
              <a:rPr lang="en-US" altLang="zh-CN" sz="3200" b="1">
                <a:latin typeface="Arial" panose="020B0604020202020204" pitchFamily="34" charset="0"/>
                <a:ea typeface="宋体" panose="02010600030101010101" pitchFamily="2" charset="-122"/>
              </a:rPr>
              <a:t>2.</a:t>
            </a:r>
            <a:r>
              <a:rPr lang="zh-CN" altLang="en-US" sz="3200" b="1" dirty="0">
                <a:latin typeface="Arial" panose="020B0604020202020204" pitchFamily="34" charset="0"/>
                <a:ea typeface="宋体" panose="02010600030101010101" pitchFamily="2" charset="-122"/>
              </a:rPr>
              <a:t>光的传播：</a:t>
            </a:r>
            <a:endParaRPr lang="zh-CN" altLang="en-US" sz="3200" b="1" dirty="0">
              <a:latin typeface="Arial" panose="020B0604020202020204" pitchFamily="34" charset="0"/>
              <a:ea typeface="宋体" panose="02010600030101010101" pitchFamily="2" charset="-122"/>
            </a:endParaRPr>
          </a:p>
        </p:txBody>
      </p:sp>
      <p:sp>
        <p:nvSpPr>
          <p:cNvPr id="13327" name="文本框 13326"/>
          <p:cNvSpPr txBox="1"/>
          <p:nvPr/>
        </p:nvSpPr>
        <p:spPr>
          <a:xfrm>
            <a:off x="1919288" y="2492375"/>
            <a:ext cx="7705725" cy="539750"/>
          </a:xfrm>
          <a:prstGeom prst="rect">
            <a:avLst/>
          </a:prstGeom>
          <a:noFill/>
          <a:ln w="9525">
            <a:noFill/>
          </a:ln>
          <a:effectLst>
            <a:outerShdw dist="53882" dir="2699999" algn="ctr" rotWithShape="0">
              <a:schemeClr val="bg1"/>
            </a:outerShdw>
          </a:effectLst>
        </p:spPr>
        <p:txBody>
          <a:bodyPr anchor="ctr" anchorCtr="1"/>
          <a:p>
            <a:pPr algn="ctr">
              <a:spcBef>
                <a:spcPct val="50000"/>
              </a:spcBef>
            </a:pPr>
            <a:r>
              <a:rPr lang="zh-CN" altLang="en-US" sz="3200" b="1" dirty="0">
                <a:solidFill>
                  <a:srgbClr val="FF0000"/>
                </a:solidFill>
                <a:effectLst>
                  <a:outerShdw blurRad="38100" dist="38100" dir="2700000">
                    <a:srgbClr val="C0C0C0"/>
                  </a:outerShdw>
                </a:effectLst>
                <a:latin typeface="Times New Roman" panose="02020603050405020304" pitchFamily="18" charset="0"/>
                <a:ea typeface="隶书" panose="02010509060101010101" pitchFamily="1" charset="-122"/>
              </a:rPr>
              <a:t>影子、日食、月食的形成、小孔成像</a:t>
            </a:r>
            <a:r>
              <a:rPr lang="en-US" altLang="zh-CN" sz="3200" b="1">
                <a:solidFill>
                  <a:srgbClr val="FF0000"/>
                </a:solidFill>
                <a:effectLst>
                  <a:outerShdw blurRad="38100" dist="38100" dir="2700000">
                    <a:srgbClr val="C0C0C0"/>
                  </a:outerShdw>
                </a:effectLst>
                <a:latin typeface="Times New Roman" panose="02020603050405020304" pitchFamily="18" charset="0"/>
                <a:ea typeface="隶书" panose="02010509060101010101" pitchFamily="1" charset="-122"/>
              </a:rPr>
              <a:t>……</a:t>
            </a:r>
            <a:endParaRPr lang="en-US" altLang="zh-CN" sz="3200" b="1">
              <a:solidFill>
                <a:srgbClr val="FF0000"/>
              </a:solidFill>
              <a:effectLst>
                <a:outerShdw blurRad="38100" dist="38100" dir="2700000">
                  <a:srgbClr val="C0C0C0"/>
                </a:outerShdw>
              </a:effectLst>
              <a:latin typeface="Times New Roman" panose="02020603050405020304" pitchFamily="18" charset="0"/>
              <a:ea typeface="隶书" panose="02010509060101010101" pitchFamily="1" charset="-122"/>
            </a:endParaRPr>
          </a:p>
        </p:txBody>
      </p:sp>
      <p:grpSp>
        <p:nvGrpSpPr>
          <p:cNvPr id="13328" name="组合 13327"/>
          <p:cNvGrpSpPr/>
          <p:nvPr/>
        </p:nvGrpSpPr>
        <p:grpSpPr>
          <a:xfrm>
            <a:off x="7319963" y="3789363"/>
            <a:ext cx="2735262" cy="304800"/>
            <a:chOff x="1392" y="1728"/>
            <a:chExt cx="2112" cy="192"/>
          </a:xfrm>
        </p:grpSpPr>
        <p:sp>
          <p:nvSpPr>
            <p:cNvPr id="3086" name="直接连接符 13328"/>
            <p:cNvSpPr/>
            <p:nvPr/>
          </p:nvSpPr>
          <p:spPr>
            <a:xfrm>
              <a:off x="1392" y="1824"/>
              <a:ext cx="2112" cy="0"/>
            </a:xfrm>
            <a:prstGeom prst="line">
              <a:avLst/>
            </a:prstGeom>
            <a:ln w="28575" cap="flat" cmpd="sng">
              <a:solidFill>
                <a:srgbClr val="FF0000"/>
              </a:solidFill>
              <a:prstDash val="solid"/>
              <a:round/>
              <a:headEnd type="none" w="med" len="med"/>
              <a:tailEnd type="none" w="med" len="med"/>
            </a:ln>
          </p:spPr>
        </p:sp>
        <p:sp>
          <p:nvSpPr>
            <p:cNvPr id="3087" name="直接连接符 13329"/>
            <p:cNvSpPr/>
            <p:nvPr/>
          </p:nvSpPr>
          <p:spPr>
            <a:xfrm>
              <a:off x="2304" y="1728"/>
              <a:ext cx="240" cy="96"/>
            </a:xfrm>
            <a:prstGeom prst="line">
              <a:avLst/>
            </a:prstGeom>
            <a:ln w="28575" cap="flat" cmpd="sng">
              <a:solidFill>
                <a:srgbClr val="FF0000"/>
              </a:solidFill>
              <a:prstDash val="solid"/>
              <a:round/>
              <a:headEnd type="none" w="med" len="med"/>
              <a:tailEnd type="none" w="med" len="med"/>
            </a:ln>
          </p:spPr>
        </p:sp>
        <p:sp>
          <p:nvSpPr>
            <p:cNvPr id="3088" name="直接连接符 13330"/>
            <p:cNvSpPr/>
            <p:nvPr/>
          </p:nvSpPr>
          <p:spPr>
            <a:xfrm flipH="1">
              <a:off x="2304" y="1824"/>
              <a:ext cx="240" cy="96"/>
            </a:xfrm>
            <a:prstGeom prst="line">
              <a:avLst/>
            </a:prstGeom>
            <a:ln w="28575" cap="flat" cmpd="sng">
              <a:solidFill>
                <a:srgbClr val="FF0000"/>
              </a:solidFill>
              <a:prstDash val="solid"/>
              <a:round/>
              <a:headEnd type="none" w="med" len="med"/>
              <a:tailEnd type="none" w="med" len="med"/>
            </a:ln>
          </p:spPr>
        </p:sp>
      </p:grpSp>
      <p:sp>
        <p:nvSpPr>
          <p:cNvPr id="13332" name="矩形 13331"/>
          <p:cNvSpPr/>
          <p:nvPr/>
        </p:nvSpPr>
        <p:spPr>
          <a:xfrm>
            <a:off x="3575050" y="4652963"/>
            <a:ext cx="1816100" cy="583565"/>
          </a:xfrm>
          <a:prstGeom prst="rect">
            <a:avLst/>
          </a:prstGeom>
          <a:noFill/>
          <a:ln w="9525">
            <a:noFill/>
          </a:ln>
        </p:spPr>
        <p:txBody>
          <a:bodyPr wrap="none" anchor="t">
            <a:spAutoFit/>
          </a:bodyPr>
          <a:p>
            <a:r>
              <a:rPr lang="zh-CN" altLang="en-US" sz="3200" b="1" dirty="0">
                <a:solidFill>
                  <a:srgbClr val="FF0000"/>
                </a:solidFill>
                <a:latin typeface="Arial" panose="020B0604020202020204" pitchFamily="34" charset="0"/>
                <a:ea typeface="宋体" panose="02010600030101010101" pitchFamily="2" charset="-122"/>
              </a:rPr>
              <a:t>长度单位</a:t>
            </a:r>
            <a:endParaRPr lang="zh-CN" altLang="en-US" sz="3200" b="1" dirty="0">
              <a:solidFill>
                <a:srgbClr val="FF0000"/>
              </a:solidFill>
              <a:latin typeface="Arial" panose="020B0604020202020204" pitchFamily="34" charset="0"/>
              <a:ea typeface="宋体" panose="02010600030101010101" pitchFamily="2" charset="-122"/>
            </a:endParaRPr>
          </a:p>
        </p:txBody>
      </p:sp>
      <p:sp>
        <p:nvSpPr>
          <p:cNvPr id="13334" name="矩形 13333"/>
          <p:cNvSpPr/>
          <p:nvPr/>
        </p:nvSpPr>
        <p:spPr>
          <a:xfrm>
            <a:off x="6896735" y="5949950"/>
            <a:ext cx="309880" cy="583565"/>
          </a:xfrm>
          <a:prstGeom prst="rect">
            <a:avLst/>
          </a:prstGeom>
          <a:noFill/>
          <a:ln w="9525">
            <a:noFill/>
          </a:ln>
        </p:spPr>
        <p:txBody>
          <a:bodyPr wrap="none" anchor="t">
            <a:spAutoFit/>
          </a:bodyPr>
          <a:p>
            <a:pPr algn="ctr"/>
            <a:endParaRPr lang="zh-CN" altLang="en-US" sz="3200" b="1" dirty="0">
              <a:solidFill>
                <a:srgbClr val="FFFF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nodePh="1">
                                  <p:stCondLst>
                                    <p:cond delay="0"/>
                                  </p:stCondLst>
                                  <p:endCondLst>
                                    <p:cond evt="begin" delay="0">
                                      <p:tn val="5"/>
                                    </p:cond>
                                  </p:endCondLst>
                                  <p:childTnLst>
                                    <p:set>
                                      <p:cBhvr>
                                        <p:cTn id="6" dur="1" fill="hold">
                                          <p:stCondLst>
                                            <p:cond delay="0"/>
                                          </p:stCondLst>
                                        </p:cTn>
                                        <p:tgtEl>
                                          <p:spTgt spid="13334"/>
                                        </p:tgtEl>
                                        <p:attrNameLst>
                                          <p:attrName>style.visibility</p:attrName>
                                        </p:attrNameLst>
                                      </p:cBhvr>
                                      <p:to>
                                        <p:strVal val="visible"/>
                                      </p:to>
                                    </p:set>
                                    <p:animEffect transition="in" filter="strips(downLeft)">
                                      <p:cBhvr>
                                        <p:cTn id="7" dur="1000"/>
                                        <p:tgtEl>
                                          <p:spTgt spid="1333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1" nodeType="clickEffect" nodePh="1">
                                  <p:stCondLst>
                                    <p:cond delay="0"/>
                                  </p:stCondLst>
                                  <p:endCondLst>
                                    <p:cond evt="begin" delay="0">
                                      <p:tn val="10"/>
                                    </p:cond>
                                  </p:endCondLst>
                                  <p:childTnLst>
                                    <p:animEffect transition="out" filter="blinds(horizontal)">
                                      <p:cBhvr>
                                        <p:cTn id="11" dur="500"/>
                                        <p:tgtEl>
                                          <p:spTgt spid="13334"/>
                                        </p:tgtEl>
                                      </p:cBhvr>
                                    </p:animEffect>
                                    <p:set>
                                      <p:cBhvr>
                                        <p:cTn id="12" dur="1" fill="hold">
                                          <p:stCondLst>
                                            <p:cond delay="499"/>
                                          </p:stCondLst>
                                        </p:cTn>
                                        <p:tgtEl>
                                          <p:spTgt spid="13334"/>
                                        </p:tgtEl>
                                        <p:attrNameLst>
                                          <p:attrName>style.visibility</p:attrName>
                                        </p:attrNameLst>
                                      </p:cBhvr>
                                      <p:to>
                                        <p:strVal val="hidden"/>
                                      </p:to>
                                    </p:set>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13322">
                                            <p:txEl>
                                              <p:charRg st="0" end="9"/>
                                            </p:txEl>
                                          </p:spTgt>
                                        </p:tgtEl>
                                        <p:attrNameLst>
                                          <p:attrName>style.visibility</p:attrName>
                                        </p:attrNameLst>
                                      </p:cBhvr>
                                      <p:to>
                                        <p:strVal val="visible"/>
                                      </p:to>
                                    </p:set>
                                    <p:animEffect transition="in" filter="dissolve">
                                      <p:cBhvr>
                                        <p:cTn id="16" dur="500"/>
                                        <p:tgtEl>
                                          <p:spTgt spid="13322">
                                            <p:txEl>
                                              <p:charRg st="0" end="9"/>
                                            </p:txEl>
                                          </p:spTgt>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13324">
                                            <p:txEl>
                                              <p:charRg st="0" end="6"/>
                                            </p:txEl>
                                          </p:spTgt>
                                        </p:tgtEl>
                                        <p:attrNameLst>
                                          <p:attrName>style.visibility</p:attrName>
                                        </p:attrNameLst>
                                      </p:cBhvr>
                                      <p:to>
                                        <p:strVal val="visible"/>
                                      </p:to>
                                    </p:set>
                                    <p:animEffect transition="in" filter="fade">
                                      <p:cBhvr>
                                        <p:cTn id="20" dur="500"/>
                                        <p:tgtEl>
                                          <p:spTgt spid="13324">
                                            <p:txEl>
                                              <p:charRg st="0" end="6"/>
                                            </p:txEl>
                                          </p:spTgt>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13326">
                                            <p:txEl>
                                              <p:charRg st="0" end="8"/>
                                            </p:txEl>
                                          </p:spTgt>
                                        </p:tgtEl>
                                        <p:attrNameLst>
                                          <p:attrName>style.visibility</p:attrName>
                                        </p:attrNameLst>
                                      </p:cBhvr>
                                      <p:to>
                                        <p:strVal val="visible"/>
                                      </p:to>
                                    </p:set>
                                    <p:animEffect transition="in" filter="fade">
                                      <p:cBhvr>
                                        <p:cTn id="24" dur="500"/>
                                        <p:tgtEl>
                                          <p:spTgt spid="13326">
                                            <p:txEl>
                                              <p:charRg st="0" end="8"/>
                                            </p:txEl>
                                          </p:spTgt>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13321">
                                            <p:txEl>
                                              <p:charRg st="0" end="6"/>
                                            </p:txEl>
                                          </p:spTgt>
                                        </p:tgtEl>
                                        <p:attrNameLst>
                                          <p:attrName>style.visibility</p:attrName>
                                        </p:attrNameLst>
                                      </p:cBhvr>
                                      <p:to>
                                        <p:strVal val="visible"/>
                                      </p:to>
                                    </p:set>
                                    <p:animEffect transition="in" filter="fade">
                                      <p:cBhvr>
                                        <p:cTn id="28" dur="500"/>
                                        <p:tgtEl>
                                          <p:spTgt spid="13321">
                                            <p:txEl>
                                              <p:charRg st="0" end="6"/>
                                            </p:txEl>
                                          </p:spTgt>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3320"/>
                                        </p:tgtEl>
                                        <p:attrNameLst>
                                          <p:attrName>style.visibility</p:attrName>
                                        </p:attrNameLst>
                                      </p:cBhvr>
                                      <p:to>
                                        <p:strVal val="visible"/>
                                      </p:to>
                                    </p:set>
                                    <p:animEffect transition="in" filter="fade">
                                      <p:cBhvr>
                                        <p:cTn id="32" dur="500"/>
                                        <p:tgtEl>
                                          <p:spTgt spid="13320"/>
                                        </p:tgtEl>
                                      </p:cBhvr>
                                    </p:animEffect>
                                  </p:childTnLst>
                                </p:cTn>
                              </p:par>
                            </p:childTnLst>
                          </p:cTn>
                        </p:par>
                        <p:par>
                          <p:cTn id="33" fill="hold">
                            <p:stCondLst>
                              <p:cond delay="3000"/>
                            </p:stCondLst>
                            <p:childTnLst>
                              <p:par>
                                <p:cTn id="34" presetID="10" presetClass="entr" presetSubtype="0" fill="hold" nodeType="afterEffect">
                                  <p:stCondLst>
                                    <p:cond delay="0"/>
                                  </p:stCondLst>
                                  <p:childTnLst>
                                    <p:set>
                                      <p:cBhvr>
                                        <p:cTn id="35" dur="1" fill="hold">
                                          <p:stCondLst>
                                            <p:cond delay="0"/>
                                          </p:stCondLst>
                                        </p:cTn>
                                        <p:tgtEl>
                                          <p:spTgt spid="13319">
                                            <p:txEl>
                                              <p:charRg st="0" end="7"/>
                                            </p:txEl>
                                          </p:spTgt>
                                        </p:tgtEl>
                                        <p:attrNameLst>
                                          <p:attrName>style.visibility</p:attrName>
                                        </p:attrNameLst>
                                      </p:cBhvr>
                                      <p:to>
                                        <p:strVal val="visible"/>
                                      </p:to>
                                    </p:set>
                                    <p:animEffect transition="in" filter="fade">
                                      <p:cBhvr>
                                        <p:cTn id="36" dur="500"/>
                                        <p:tgtEl>
                                          <p:spTgt spid="13319">
                                            <p:txEl>
                                              <p:charRg st="0" end="7"/>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9" presetClass="entr" presetSubtype="0" fill="hold" grpId="0" nodeType="clickEffect">
                                  <p:stCondLst>
                                    <p:cond delay="0"/>
                                  </p:stCondLst>
                                  <p:childTnLst>
                                    <p:set>
                                      <p:cBhvr>
                                        <p:cTn id="40" dur="1" fill="hold">
                                          <p:stCondLst>
                                            <p:cond delay="0"/>
                                          </p:stCondLst>
                                        </p:cTn>
                                        <p:tgtEl>
                                          <p:spTgt spid="13323"/>
                                        </p:tgtEl>
                                        <p:attrNameLst>
                                          <p:attrName>style.visibility</p:attrName>
                                        </p:attrNameLst>
                                      </p:cBhvr>
                                      <p:to>
                                        <p:strVal val="visible"/>
                                      </p:to>
                                    </p:set>
                                    <p:animEffect transition="in" filter="dissolve">
                                      <p:cBhvr>
                                        <p:cTn id="41" dur="500"/>
                                        <p:tgtEl>
                                          <p:spTgt spid="13323"/>
                                        </p:tgtEl>
                                      </p:cBhvr>
                                    </p:animEffect>
                                  </p:childTnLst>
                                </p:cTn>
                              </p:par>
                            </p:childTnLst>
                          </p:cTn>
                        </p:par>
                      </p:childTnLst>
                    </p:cTn>
                  </p:par>
                  <p:par>
                    <p:cTn id="42" fill="hold">
                      <p:stCondLst>
                        <p:cond delay="indefinite"/>
                      </p:stCondLst>
                      <p:childTnLst>
                        <p:par>
                          <p:cTn id="43" fill="hold">
                            <p:stCondLst>
                              <p:cond delay="0"/>
                            </p:stCondLst>
                            <p:childTnLst>
                              <p:par>
                                <p:cTn id="44" presetID="9" presetClass="entr" presetSubtype="0" fill="hold" grpId="0" nodeType="clickEffect">
                                  <p:stCondLst>
                                    <p:cond delay="0"/>
                                  </p:stCondLst>
                                  <p:childTnLst>
                                    <p:set>
                                      <p:cBhvr>
                                        <p:cTn id="45" dur="1" fill="hold">
                                          <p:stCondLst>
                                            <p:cond delay="0"/>
                                          </p:stCondLst>
                                        </p:cTn>
                                        <p:tgtEl>
                                          <p:spTgt spid="13325"/>
                                        </p:tgtEl>
                                        <p:attrNameLst>
                                          <p:attrName>style.visibility</p:attrName>
                                        </p:attrNameLst>
                                      </p:cBhvr>
                                      <p:to>
                                        <p:strVal val="visible"/>
                                      </p:to>
                                    </p:set>
                                    <p:animEffect transition="in" filter="dissolve">
                                      <p:cBhvr>
                                        <p:cTn id="46" dur="500"/>
                                        <p:tgtEl>
                                          <p:spTgt spid="13325"/>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13327"/>
                                        </p:tgtEl>
                                        <p:attrNameLst>
                                          <p:attrName>style.visibility</p:attrName>
                                        </p:attrNameLst>
                                      </p:cBhvr>
                                      <p:to>
                                        <p:strVal val="visible"/>
                                      </p:to>
                                    </p:set>
                                    <p:animEffect transition="in" filter="wipe(left)">
                                      <p:cBhvr>
                                        <p:cTn id="51" dur="2000"/>
                                        <p:tgtEl>
                                          <p:spTgt spid="13327"/>
                                        </p:tgtEl>
                                      </p:cBhvr>
                                    </p:animEffect>
                                  </p:childTnLst>
                                </p:cTn>
                              </p:par>
                            </p:childTnLst>
                          </p:cTn>
                        </p:par>
                      </p:childTnLst>
                    </p:cTn>
                  </p:par>
                  <p:par>
                    <p:cTn id="52" fill="hold">
                      <p:stCondLst>
                        <p:cond delay="indefinite"/>
                      </p:stCondLst>
                      <p:childTnLst>
                        <p:par>
                          <p:cTn id="53" fill="hold">
                            <p:stCondLst>
                              <p:cond delay="0"/>
                            </p:stCondLst>
                            <p:childTnLst>
                              <p:par>
                                <p:cTn id="54" presetID="9" presetClass="entr" presetSubtype="0" fill="hold" grpId="0" nodeType="clickEffect">
                                  <p:stCondLst>
                                    <p:cond delay="0"/>
                                  </p:stCondLst>
                                  <p:childTnLst>
                                    <p:set>
                                      <p:cBhvr>
                                        <p:cTn id="55" dur="1" fill="hold">
                                          <p:stCondLst>
                                            <p:cond delay="0"/>
                                          </p:stCondLst>
                                        </p:cTn>
                                        <p:tgtEl>
                                          <p:spTgt spid="13316"/>
                                        </p:tgtEl>
                                        <p:attrNameLst>
                                          <p:attrName>style.visibility</p:attrName>
                                        </p:attrNameLst>
                                      </p:cBhvr>
                                      <p:to>
                                        <p:strVal val="visible"/>
                                      </p:to>
                                    </p:set>
                                    <p:animEffect transition="in" filter="dissolve">
                                      <p:cBhvr>
                                        <p:cTn id="56" dur="500"/>
                                        <p:tgtEl>
                                          <p:spTgt spid="13316"/>
                                        </p:tgtEl>
                                      </p:cBhvr>
                                    </p:animEffect>
                                  </p:childTnLst>
                                </p:cTn>
                              </p:par>
                            </p:childTnLst>
                          </p:cTn>
                        </p:par>
                        <p:par>
                          <p:cTn id="57" fill="hold">
                            <p:stCondLst>
                              <p:cond delay="500"/>
                            </p:stCondLst>
                            <p:childTnLst>
                              <p:par>
                                <p:cTn id="58" presetID="12" presetClass="entr" presetSubtype="8" fill="hold" nodeType="afterEffect">
                                  <p:stCondLst>
                                    <p:cond delay="0"/>
                                  </p:stCondLst>
                                  <p:childTnLst>
                                    <p:set>
                                      <p:cBhvr>
                                        <p:cTn id="59" dur="1" fill="hold">
                                          <p:stCondLst>
                                            <p:cond delay="0"/>
                                          </p:stCondLst>
                                        </p:cTn>
                                        <p:tgtEl>
                                          <p:spTgt spid="13328"/>
                                        </p:tgtEl>
                                        <p:attrNameLst>
                                          <p:attrName>style.visibility</p:attrName>
                                        </p:attrNameLst>
                                      </p:cBhvr>
                                      <p:to>
                                        <p:strVal val="visible"/>
                                      </p:to>
                                    </p:set>
                                    <p:animEffect transition="in" filter="slide(fromLeft)">
                                      <p:cBhvr>
                                        <p:cTn id="60" dur="2000"/>
                                        <p:tgtEl>
                                          <p:spTgt spid="13328"/>
                                        </p:tgtEl>
                                      </p:cBhvr>
                                    </p:animEffect>
                                  </p:childTnLst>
                                </p:cTn>
                              </p:par>
                            </p:childTnLst>
                          </p:cTn>
                        </p:par>
                      </p:childTnLst>
                    </p:cTn>
                  </p:par>
                  <p:par>
                    <p:cTn id="61" fill="hold">
                      <p:stCondLst>
                        <p:cond delay="indefinite"/>
                      </p:stCondLst>
                      <p:childTnLst>
                        <p:par>
                          <p:cTn id="62" fill="hold">
                            <p:stCondLst>
                              <p:cond delay="0"/>
                            </p:stCondLst>
                            <p:childTnLst>
                              <p:par>
                                <p:cTn id="63" presetID="9" presetClass="entr" presetSubtype="0" fill="hold" grpId="0" nodeType="clickEffect">
                                  <p:stCondLst>
                                    <p:cond delay="0"/>
                                  </p:stCondLst>
                                  <p:childTnLst>
                                    <p:set>
                                      <p:cBhvr>
                                        <p:cTn id="64" dur="1" fill="hold">
                                          <p:stCondLst>
                                            <p:cond delay="0"/>
                                          </p:stCondLst>
                                        </p:cTn>
                                        <p:tgtEl>
                                          <p:spTgt spid="13317">
                                            <p:txEl>
                                              <p:charRg st="0" end="22"/>
                                            </p:txEl>
                                          </p:spTgt>
                                        </p:tgtEl>
                                        <p:attrNameLst>
                                          <p:attrName>style.visibility</p:attrName>
                                        </p:attrNameLst>
                                      </p:cBhvr>
                                      <p:to>
                                        <p:strVal val="visible"/>
                                      </p:to>
                                    </p:set>
                                    <p:animEffect transition="in" filter="dissolve">
                                      <p:cBhvr>
                                        <p:cTn id="65" dur="500"/>
                                        <p:tgtEl>
                                          <p:spTgt spid="13317">
                                            <p:txEl>
                                              <p:charRg st="0" end="22"/>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13332"/>
                                        </p:tgtEl>
                                        <p:attrNameLst>
                                          <p:attrName>style.visibility</p:attrName>
                                        </p:attrNameLst>
                                      </p:cBhvr>
                                      <p:to>
                                        <p:strVal val="visible"/>
                                      </p:to>
                                    </p:set>
                                    <p:animEffect transition="in" filter="fade">
                                      <p:cBhvr>
                                        <p:cTn id="70" dur="2000"/>
                                        <p:tgtEl>
                                          <p:spTgt spid="13332"/>
                                        </p:tgtEl>
                                      </p:cBhvr>
                                    </p:animEffect>
                                  </p:childTnLst>
                                </p:cTn>
                              </p:par>
                            </p:childTnLst>
                          </p:cTn>
                        </p:par>
                        <p:par>
                          <p:cTn id="71" fill="hold">
                            <p:stCondLst>
                              <p:cond delay="2000"/>
                            </p:stCondLst>
                            <p:childTnLst>
                              <p:par>
                                <p:cTn id="72" presetID="9" presetClass="entr" presetSubtype="0" fill="hold" grpId="0" nodeType="afterEffect">
                                  <p:stCondLst>
                                    <p:cond delay="0"/>
                                  </p:stCondLst>
                                  <p:childTnLst>
                                    <p:set>
                                      <p:cBhvr>
                                        <p:cTn id="73" dur="1" fill="hold">
                                          <p:stCondLst>
                                            <p:cond delay="0"/>
                                          </p:stCondLst>
                                        </p:cTn>
                                        <p:tgtEl>
                                          <p:spTgt spid="13318">
                                            <p:txEl>
                                              <p:charRg st="0" end="29"/>
                                            </p:txEl>
                                          </p:spTgt>
                                        </p:tgtEl>
                                        <p:attrNameLst>
                                          <p:attrName>style.visibility</p:attrName>
                                        </p:attrNameLst>
                                      </p:cBhvr>
                                      <p:to>
                                        <p:strVal val="visible"/>
                                      </p:to>
                                    </p:set>
                                    <p:animEffect transition="in" filter="dissolve">
                                      <p:cBhvr>
                                        <p:cTn id="74" dur="500"/>
                                        <p:tgtEl>
                                          <p:spTgt spid="13318">
                                            <p:txEl>
                                              <p:charRg st="0" end="2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p:bldP spid="13317" grpId="0" build="p"/>
      <p:bldP spid="13318" grpId="0" build="p"/>
      <p:bldP spid="13320" grpId="0"/>
      <p:bldP spid="13322" grpId="0" build="p"/>
      <p:bldP spid="13323" grpId="0"/>
      <p:bldP spid="13325" grpId="0"/>
      <p:bldP spid="13327" grpId="0" bldLvl="0" animBg="1"/>
      <p:bldP spid="13332" grpId="0"/>
      <p:bldP spid="13334" grpId="0"/>
      <p:bldP spid="13334"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9" name="文本框 36868"/>
          <p:cNvSpPr txBox="1"/>
          <p:nvPr/>
        </p:nvSpPr>
        <p:spPr>
          <a:xfrm>
            <a:off x="3452813" y="3806825"/>
            <a:ext cx="698500" cy="645160"/>
          </a:xfrm>
          <a:prstGeom prst="rect">
            <a:avLst/>
          </a:prstGeom>
          <a:noFill/>
          <a:ln w="9525">
            <a:noFill/>
          </a:ln>
        </p:spPr>
        <p:txBody>
          <a:bodyPr anchor="t">
            <a:spAutoFit/>
          </a:bodyPr>
          <a:p>
            <a:r>
              <a:rPr lang="en-US" altLang="zh-CN" sz="3600" dirty="0">
                <a:latin typeface="Arial" panose="020B0604020202020204" pitchFamily="34" charset="0"/>
                <a:ea typeface="宋体" panose="02010600030101010101" pitchFamily="2" charset="-122"/>
              </a:rPr>
              <a:t>O</a:t>
            </a:r>
            <a:endParaRPr lang="en-US" altLang="zh-CN" sz="3600" dirty="0">
              <a:latin typeface="Arial" panose="020B0604020202020204" pitchFamily="34" charset="0"/>
              <a:ea typeface="宋体" panose="02010600030101010101" pitchFamily="2" charset="-122"/>
            </a:endParaRPr>
          </a:p>
        </p:txBody>
      </p:sp>
      <p:grpSp>
        <p:nvGrpSpPr>
          <p:cNvPr id="36870" name="组合 36869"/>
          <p:cNvGrpSpPr/>
          <p:nvPr/>
        </p:nvGrpSpPr>
        <p:grpSpPr>
          <a:xfrm>
            <a:off x="3721100" y="1917700"/>
            <a:ext cx="2065338" cy="1724025"/>
            <a:chOff x="0" y="0"/>
            <a:chExt cx="3253" cy="2715"/>
          </a:xfrm>
        </p:grpSpPr>
        <p:grpSp>
          <p:nvGrpSpPr>
            <p:cNvPr id="12291" name="组合 36870"/>
            <p:cNvGrpSpPr/>
            <p:nvPr/>
          </p:nvGrpSpPr>
          <p:grpSpPr>
            <a:xfrm flipV="1">
              <a:off x="0" y="907"/>
              <a:ext cx="2380" cy="1808"/>
              <a:chOff x="0" y="0"/>
              <a:chExt cx="3517" cy="3515"/>
            </a:xfrm>
          </p:grpSpPr>
          <p:sp>
            <p:nvSpPr>
              <p:cNvPr id="12292" name="直接连接符 36871"/>
              <p:cNvSpPr/>
              <p:nvPr/>
            </p:nvSpPr>
            <p:spPr>
              <a:xfrm>
                <a:off x="0" y="0"/>
                <a:ext cx="1701" cy="1701"/>
              </a:xfrm>
              <a:prstGeom prst="line">
                <a:avLst/>
              </a:prstGeom>
              <a:ln w="25400" cap="flat" cmpd="sng">
                <a:solidFill>
                  <a:schemeClr val="tx1"/>
                </a:solidFill>
                <a:prstDash val="solid"/>
                <a:round/>
                <a:headEnd type="none" w="med" len="med"/>
                <a:tailEnd type="triangle" w="med" len="med"/>
              </a:ln>
            </p:spPr>
          </p:sp>
          <p:sp>
            <p:nvSpPr>
              <p:cNvPr id="12293" name="直接连接符 36872"/>
              <p:cNvSpPr/>
              <p:nvPr/>
            </p:nvSpPr>
            <p:spPr>
              <a:xfrm>
                <a:off x="1701" y="1701"/>
                <a:ext cx="1816" cy="1814"/>
              </a:xfrm>
              <a:prstGeom prst="line">
                <a:avLst/>
              </a:prstGeom>
              <a:ln w="25400" cap="flat" cmpd="sng">
                <a:solidFill>
                  <a:schemeClr val="tx1"/>
                </a:solidFill>
                <a:prstDash val="solid"/>
                <a:round/>
                <a:headEnd type="none" w="med" len="med"/>
                <a:tailEnd type="none" w="med" len="med"/>
              </a:ln>
            </p:spPr>
          </p:sp>
        </p:grpSp>
        <p:sp>
          <p:nvSpPr>
            <p:cNvPr id="12294" name="文本框 36873"/>
            <p:cNvSpPr txBox="1"/>
            <p:nvPr/>
          </p:nvSpPr>
          <p:spPr>
            <a:xfrm>
              <a:off x="2153" y="0"/>
              <a:ext cx="1100" cy="1016"/>
            </a:xfrm>
            <a:prstGeom prst="rect">
              <a:avLst/>
            </a:prstGeom>
            <a:noFill/>
            <a:ln w="9525">
              <a:noFill/>
            </a:ln>
          </p:spPr>
          <p:txBody>
            <a:bodyPr anchor="t">
              <a:spAutoFit/>
            </a:bodyPr>
            <a:p>
              <a:r>
                <a:rPr lang="en-US" altLang="zh-CN" sz="3600" dirty="0">
                  <a:latin typeface="Arial" panose="020B0604020202020204" pitchFamily="34" charset="0"/>
                  <a:ea typeface="宋体" panose="02010600030101010101" pitchFamily="2" charset="-122"/>
                </a:rPr>
                <a:t>B</a:t>
              </a:r>
              <a:endParaRPr lang="en-US" altLang="zh-CN" sz="3600" dirty="0">
                <a:latin typeface="Arial" panose="020B0604020202020204" pitchFamily="34" charset="0"/>
                <a:ea typeface="宋体" panose="02010600030101010101" pitchFamily="2" charset="-122"/>
              </a:endParaRPr>
            </a:p>
          </p:txBody>
        </p:sp>
      </p:grpSp>
      <p:grpSp>
        <p:nvGrpSpPr>
          <p:cNvPr id="36875" name="组合 36874"/>
          <p:cNvGrpSpPr/>
          <p:nvPr/>
        </p:nvGrpSpPr>
        <p:grpSpPr>
          <a:xfrm>
            <a:off x="3503613" y="1412875"/>
            <a:ext cx="698500" cy="2232025"/>
            <a:chOff x="0" y="0"/>
            <a:chExt cx="1100" cy="3516"/>
          </a:xfrm>
        </p:grpSpPr>
        <p:sp>
          <p:nvSpPr>
            <p:cNvPr id="12296" name="直接连接符 36875"/>
            <p:cNvSpPr/>
            <p:nvPr/>
          </p:nvSpPr>
          <p:spPr>
            <a:xfrm>
              <a:off x="340" y="1134"/>
              <a:ext cx="0" cy="2380"/>
            </a:xfrm>
            <a:prstGeom prst="line">
              <a:avLst/>
            </a:prstGeom>
            <a:ln w="25400" cap="flat" cmpd="sng">
              <a:solidFill>
                <a:schemeClr val="tx1"/>
              </a:solidFill>
              <a:prstDash val="dash"/>
              <a:round/>
              <a:headEnd type="none" w="med" len="med"/>
              <a:tailEnd type="none" w="med" len="med"/>
            </a:ln>
          </p:spPr>
        </p:sp>
        <p:sp>
          <p:nvSpPr>
            <p:cNvPr id="12297" name="文本框 36876"/>
            <p:cNvSpPr txBox="1"/>
            <p:nvPr/>
          </p:nvSpPr>
          <p:spPr>
            <a:xfrm>
              <a:off x="0" y="0"/>
              <a:ext cx="1100" cy="1016"/>
            </a:xfrm>
            <a:prstGeom prst="rect">
              <a:avLst/>
            </a:prstGeom>
            <a:noFill/>
            <a:ln w="9525">
              <a:noFill/>
            </a:ln>
          </p:spPr>
          <p:txBody>
            <a:bodyPr anchor="t">
              <a:spAutoFit/>
            </a:bodyPr>
            <a:p>
              <a:r>
                <a:rPr lang="en-US" altLang="zh-CN" sz="3600" dirty="0">
                  <a:latin typeface="Arial" panose="020B0604020202020204" pitchFamily="34" charset="0"/>
                  <a:ea typeface="宋体" panose="02010600030101010101" pitchFamily="2" charset="-122"/>
                </a:rPr>
                <a:t>N</a:t>
              </a:r>
              <a:endParaRPr lang="en-US" altLang="zh-CN" sz="3600" dirty="0">
                <a:latin typeface="Arial" panose="020B0604020202020204" pitchFamily="34" charset="0"/>
                <a:ea typeface="宋体" panose="02010600030101010101" pitchFamily="2" charset="-122"/>
              </a:endParaRPr>
            </a:p>
          </p:txBody>
        </p:sp>
        <p:grpSp>
          <p:nvGrpSpPr>
            <p:cNvPr id="12298" name="组合 36877"/>
            <p:cNvGrpSpPr/>
            <p:nvPr/>
          </p:nvGrpSpPr>
          <p:grpSpPr>
            <a:xfrm>
              <a:off x="340" y="3176"/>
              <a:ext cx="342" cy="340"/>
              <a:chOff x="0" y="0"/>
              <a:chExt cx="567" cy="566"/>
            </a:xfrm>
          </p:grpSpPr>
          <p:sp>
            <p:nvSpPr>
              <p:cNvPr id="12299" name="直接连接符 36878"/>
              <p:cNvSpPr/>
              <p:nvPr/>
            </p:nvSpPr>
            <p:spPr>
              <a:xfrm>
                <a:off x="0" y="0"/>
                <a:ext cx="567" cy="1"/>
              </a:xfrm>
              <a:prstGeom prst="line">
                <a:avLst/>
              </a:prstGeom>
              <a:ln w="25400" cap="flat" cmpd="sng">
                <a:solidFill>
                  <a:schemeClr val="tx1"/>
                </a:solidFill>
                <a:prstDash val="solid"/>
                <a:round/>
                <a:headEnd type="none" w="med" len="med"/>
                <a:tailEnd type="none" w="med" len="med"/>
              </a:ln>
            </p:spPr>
          </p:sp>
          <p:sp>
            <p:nvSpPr>
              <p:cNvPr id="12300" name="直接连接符 36879"/>
              <p:cNvSpPr/>
              <p:nvPr/>
            </p:nvSpPr>
            <p:spPr>
              <a:xfrm>
                <a:off x="567" y="0"/>
                <a:ext cx="1" cy="567"/>
              </a:xfrm>
              <a:prstGeom prst="line">
                <a:avLst/>
              </a:prstGeom>
              <a:ln w="25400" cap="flat" cmpd="sng">
                <a:solidFill>
                  <a:schemeClr val="tx1"/>
                </a:solidFill>
                <a:prstDash val="solid"/>
                <a:round/>
                <a:headEnd type="none" w="med" len="med"/>
                <a:tailEnd type="none" w="med" len="med"/>
              </a:ln>
            </p:spPr>
          </p:sp>
        </p:grpSp>
      </p:grpSp>
      <p:grpSp>
        <p:nvGrpSpPr>
          <p:cNvPr id="36881" name="组合 36880"/>
          <p:cNvGrpSpPr/>
          <p:nvPr/>
        </p:nvGrpSpPr>
        <p:grpSpPr>
          <a:xfrm>
            <a:off x="1990725" y="1557338"/>
            <a:ext cx="1730375" cy="2087562"/>
            <a:chOff x="0" y="0"/>
            <a:chExt cx="2725" cy="3289"/>
          </a:xfrm>
        </p:grpSpPr>
        <p:grpSp>
          <p:nvGrpSpPr>
            <p:cNvPr id="12302" name="组合 36881"/>
            <p:cNvGrpSpPr/>
            <p:nvPr/>
          </p:nvGrpSpPr>
          <p:grpSpPr>
            <a:xfrm>
              <a:off x="455" y="1249"/>
              <a:ext cx="2270" cy="2040"/>
              <a:chOff x="0" y="0"/>
              <a:chExt cx="3517" cy="3515"/>
            </a:xfrm>
          </p:grpSpPr>
          <p:sp>
            <p:nvSpPr>
              <p:cNvPr id="12303" name="直接连接符 36882"/>
              <p:cNvSpPr/>
              <p:nvPr/>
            </p:nvSpPr>
            <p:spPr>
              <a:xfrm>
                <a:off x="0" y="0"/>
                <a:ext cx="1701" cy="1701"/>
              </a:xfrm>
              <a:prstGeom prst="line">
                <a:avLst/>
              </a:prstGeom>
              <a:ln w="25400" cap="flat" cmpd="sng">
                <a:solidFill>
                  <a:schemeClr val="tx1"/>
                </a:solidFill>
                <a:prstDash val="solid"/>
                <a:round/>
                <a:headEnd type="none" w="med" len="med"/>
                <a:tailEnd type="triangle" w="med" len="med"/>
              </a:ln>
            </p:spPr>
          </p:sp>
          <p:sp>
            <p:nvSpPr>
              <p:cNvPr id="12304" name="直接连接符 36883"/>
              <p:cNvSpPr/>
              <p:nvPr/>
            </p:nvSpPr>
            <p:spPr>
              <a:xfrm>
                <a:off x="1701" y="1701"/>
                <a:ext cx="1816" cy="1814"/>
              </a:xfrm>
              <a:prstGeom prst="line">
                <a:avLst/>
              </a:prstGeom>
              <a:ln w="25400" cap="flat" cmpd="sng">
                <a:solidFill>
                  <a:schemeClr val="tx1"/>
                </a:solidFill>
                <a:prstDash val="solid"/>
                <a:round/>
                <a:headEnd type="none" w="med" len="med"/>
                <a:tailEnd type="none" w="med" len="med"/>
              </a:ln>
            </p:spPr>
          </p:sp>
        </p:grpSp>
        <p:sp>
          <p:nvSpPr>
            <p:cNvPr id="12305" name="文本框 36884"/>
            <p:cNvSpPr txBox="1"/>
            <p:nvPr/>
          </p:nvSpPr>
          <p:spPr>
            <a:xfrm>
              <a:off x="0" y="0"/>
              <a:ext cx="1100" cy="1016"/>
            </a:xfrm>
            <a:prstGeom prst="rect">
              <a:avLst/>
            </a:prstGeom>
            <a:noFill/>
            <a:ln w="9525">
              <a:noFill/>
            </a:ln>
          </p:spPr>
          <p:txBody>
            <a:bodyPr anchor="t">
              <a:spAutoFit/>
            </a:bodyPr>
            <a:p>
              <a:r>
                <a:rPr lang="en-US" altLang="zh-CN" sz="3600" dirty="0">
                  <a:latin typeface="Arial" panose="020B0604020202020204" pitchFamily="34" charset="0"/>
                  <a:ea typeface="宋体" panose="02010600030101010101" pitchFamily="2" charset="-122"/>
                </a:rPr>
                <a:t>A</a:t>
              </a:r>
              <a:endParaRPr lang="en-US" altLang="zh-CN" sz="3600" dirty="0">
                <a:latin typeface="Arial" panose="020B0604020202020204" pitchFamily="34" charset="0"/>
                <a:ea typeface="宋体" panose="02010600030101010101" pitchFamily="2" charset="-122"/>
              </a:endParaRPr>
            </a:p>
          </p:txBody>
        </p:sp>
      </p:grpSp>
      <p:grpSp>
        <p:nvGrpSpPr>
          <p:cNvPr id="36886" name="组合 36885"/>
          <p:cNvGrpSpPr/>
          <p:nvPr/>
        </p:nvGrpSpPr>
        <p:grpSpPr>
          <a:xfrm>
            <a:off x="3287713" y="2636838"/>
            <a:ext cx="528637" cy="712787"/>
            <a:chOff x="0" y="0"/>
            <a:chExt cx="834" cy="1121"/>
          </a:xfrm>
        </p:grpSpPr>
        <p:sp>
          <p:nvSpPr>
            <p:cNvPr id="12307" name="未知"/>
            <p:cNvSpPr/>
            <p:nvPr/>
          </p:nvSpPr>
          <p:spPr>
            <a:xfrm>
              <a:off x="215" y="873"/>
              <a:ext cx="464" cy="248"/>
            </a:xfrm>
            <a:custGeom>
              <a:avLst/>
              <a:gdLst/>
              <a:ahLst/>
              <a:cxnLst/>
              <a:pathLst>
                <a:path w="21600" h="21600">
                  <a:moveTo>
                    <a:pt x="0" y="21600"/>
                  </a:moveTo>
                  <a:cubicBezTo>
                    <a:pt x="743" y="19604"/>
                    <a:pt x="1997" y="12838"/>
                    <a:pt x="4320" y="9455"/>
                  </a:cubicBezTo>
                  <a:cubicBezTo>
                    <a:pt x="6642" y="6072"/>
                    <a:pt x="11334" y="2775"/>
                    <a:pt x="14028" y="1387"/>
                  </a:cubicBezTo>
                  <a:cubicBezTo>
                    <a:pt x="16722" y="0"/>
                    <a:pt x="19463" y="1040"/>
                    <a:pt x="20531" y="1387"/>
                  </a:cubicBezTo>
                  <a:cubicBezTo>
                    <a:pt x="21600" y="1734"/>
                    <a:pt x="20531" y="3122"/>
                    <a:pt x="20531" y="3469"/>
                  </a:cubicBezTo>
                </a:path>
              </a:pathLst>
            </a:custGeom>
            <a:noFill/>
            <a:ln w="25400" cap="flat" cmpd="sng">
              <a:solidFill>
                <a:schemeClr val="tx1"/>
              </a:solidFill>
              <a:prstDash val="solid"/>
              <a:round/>
              <a:headEnd type="none" w="med" len="med"/>
              <a:tailEnd type="none" w="med" len="med"/>
            </a:ln>
          </p:spPr>
          <p:txBody>
            <a:bodyPr/>
            <a:p>
              <a:endParaRPr lang="zh-CN" altLang="en-US"/>
            </a:p>
          </p:txBody>
        </p:sp>
        <p:sp>
          <p:nvSpPr>
            <p:cNvPr id="12308" name="文本框 36887"/>
            <p:cNvSpPr txBox="1"/>
            <p:nvPr/>
          </p:nvSpPr>
          <p:spPr>
            <a:xfrm>
              <a:off x="0" y="0"/>
              <a:ext cx="834" cy="1112"/>
            </a:xfrm>
            <a:prstGeom prst="rect">
              <a:avLst/>
            </a:prstGeom>
            <a:noFill/>
            <a:ln w="9525">
              <a:noFill/>
            </a:ln>
          </p:spPr>
          <p:txBody>
            <a:bodyPr anchor="t">
              <a:spAutoFit/>
            </a:bodyPr>
            <a:p>
              <a:r>
                <a:rPr lang="en-US" altLang="zh-CN" sz="4000" b="1">
                  <a:latin typeface="Times New Roman" panose="02020603050405020304" pitchFamily="18" charset="0"/>
                  <a:ea typeface="宋体" panose="02010600030101010101" pitchFamily="2" charset="-122"/>
                </a:rPr>
                <a:t>i</a:t>
              </a:r>
              <a:endParaRPr lang="en-US" altLang="zh-CN" sz="4000" b="1">
                <a:latin typeface="Times New Roman" panose="02020603050405020304" pitchFamily="18" charset="0"/>
                <a:ea typeface="宋体" panose="02010600030101010101" pitchFamily="2" charset="-122"/>
              </a:endParaRPr>
            </a:p>
          </p:txBody>
        </p:sp>
      </p:grpSp>
      <p:grpSp>
        <p:nvGrpSpPr>
          <p:cNvPr id="36889" name="组合 36888"/>
          <p:cNvGrpSpPr/>
          <p:nvPr/>
        </p:nvGrpSpPr>
        <p:grpSpPr>
          <a:xfrm>
            <a:off x="3719513" y="2636838"/>
            <a:ext cx="719137" cy="719137"/>
            <a:chOff x="0" y="0"/>
            <a:chExt cx="1133" cy="1133"/>
          </a:xfrm>
        </p:grpSpPr>
        <p:sp>
          <p:nvSpPr>
            <p:cNvPr id="12310" name="未知"/>
            <p:cNvSpPr/>
            <p:nvPr/>
          </p:nvSpPr>
          <p:spPr>
            <a:xfrm flipH="1">
              <a:off x="0" y="907"/>
              <a:ext cx="566" cy="226"/>
            </a:xfrm>
            <a:custGeom>
              <a:avLst/>
              <a:gdLst/>
              <a:ahLst/>
              <a:cxnLst/>
              <a:pathLst>
                <a:path w="21600" h="21600">
                  <a:moveTo>
                    <a:pt x="0" y="21600"/>
                  </a:moveTo>
                  <a:cubicBezTo>
                    <a:pt x="743" y="19604"/>
                    <a:pt x="1997" y="12838"/>
                    <a:pt x="4320" y="9455"/>
                  </a:cubicBezTo>
                  <a:cubicBezTo>
                    <a:pt x="6642" y="6072"/>
                    <a:pt x="11334" y="2775"/>
                    <a:pt x="14028" y="1387"/>
                  </a:cubicBezTo>
                  <a:cubicBezTo>
                    <a:pt x="16722" y="0"/>
                    <a:pt x="19463" y="1040"/>
                    <a:pt x="20531" y="1387"/>
                  </a:cubicBezTo>
                  <a:cubicBezTo>
                    <a:pt x="21600" y="1734"/>
                    <a:pt x="20531" y="3122"/>
                    <a:pt x="20531" y="3469"/>
                  </a:cubicBezTo>
                </a:path>
              </a:pathLst>
            </a:custGeom>
            <a:noFill/>
            <a:ln w="25400" cap="flat" cmpd="sng">
              <a:solidFill>
                <a:schemeClr val="tx1"/>
              </a:solidFill>
              <a:prstDash val="solid"/>
              <a:round/>
              <a:headEnd type="none" w="med" len="med"/>
              <a:tailEnd type="none" w="med" len="med"/>
            </a:ln>
          </p:spPr>
          <p:txBody>
            <a:bodyPr/>
            <a:p>
              <a:endParaRPr lang="zh-CN" altLang="en-US"/>
            </a:p>
          </p:txBody>
        </p:sp>
        <p:sp>
          <p:nvSpPr>
            <p:cNvPr id="12311" name="文本框 36890"/>
            <p:cNvSpPr txBox="1"/>
            <p:nvPr/>
          </p:nvSpPr>
          <p:spPr>
            <a:xfrm>
              <a:off x="227" y="0"/>
              <a:ext cx="906" cy="1113"/>
            </a:xfrm>
            <a:prstGeom prst="rect">
              <a:avLst/>
            </a:prstGeom>
            <a:noFill/>
            <a:ln w="9525">
              <a:noFill/>
            </a:ln>
          </p:spPr>
          <p:txBody>
            <a:bodyPr anchor="t">
              <a:spAutoFit/>
            </a:bodyPr>
            <a:p>
              <a:r>
                <a:rPr lang="en-US" altLang="zh-CN" sz="4000" b="1">
                  <a:latin typeface="Times New Roman" panose="02020603050405020304" pitchFamily="18" charset="0"/>
                  <a:ea typeface="宋体" panose="02010600030101010101" pitchFamily="2" charset="-122"/>
                </a:rPr>
                <a:t>r</a:t>
              </a:r>
              <a:endParaRPr lang="en-US" altLang="zh-CN" sz="4000" b="1">
                <a:latin typeface="Times New Roman" panose="02020603050405020304" pitchFamily="18" charset="0"/>
                <a:ea typeface="宋体" panose="02010600030101010101" pitchFamily="2" charset="-122"/>
              </a:endParaRPr>
            </a:p>
          </p:txBody>
        </p:sp>
      </p:grpSp>
      <p:sp>
        <p:nvSpPr>
          <p:cNvPr id="36892" name="文本框 36891"/>
          <p:cNvSpPr txBox="1"/>
          <p:nvPr/>
        </p:nvSpPr>
        <p:spPr>
          <a:xfrm>
            <a:off x="5719763" y="477838"/>
            <a:ext cx="4948238" cy="1014730"/>
          </a:xfrm>
          <a:prstGeom prst="rect">
            <a:avLst/>
          </a:prstGeom>
          <a:noFill/>
          <a:ln w="9525">
            <a:noFill/>
          </a:ln>
        </p:spPr>
        <p:txBody>
          <a:bodyPr wrap="square">
            <a:spAutoFit/>
          </a:bodyPr>
          <a:p>
            <a:r>
              <a:rPr lang="zh-CN" altLang="en-US" sz="2000" noProof="1" dirty="0">
                <a:solidFill>
                  <a:srgbClr val="FF00FF"/>
                </a:solidFill>
                <a:latin typeface="Arial" panose="020B0604020202020204" pitchFamily="34" charset="0"/>
                <a:ea typeface="宋体" panose="02010600030101010101" pitchFamily="2" charset="-122"/>
                <a:cs typeface="+mn-ea"/>
              </a:rPr>
              <a:t>小提示</a:t>
            </a:r>
            <a:r>
              <a:rPr lang="zh-CN" altLang="en-US" sz="2000" noProof="1" dirty="0">
                <a:solidFill>
                  <a:srgbClr val="0000CC"/>
                </a:solidFill>
                <a:latin typeface="Arial" panose="020B0604020202020204" pitchFamily="34" charset="0"/>
                <a:ea typeface="宋体" panose="02010600030101010101" pitchFamily="2" charset="-122"/>
                <a:cs typeface="+mn-ea"/>
              </a:rPr>
              <a:t>：画图时，注意入射光线和反射光线用带</a:t>
            </a:r>
            <a:r>
              <a:rPr lang="zh-CN" altLang="en-US" sz="2000" b="1" u="sng" noProof="1" dirty="0">
                <a:solidFill>
                  <a:srgbClr val="FF0000"/>
                </a:solidFill>
                <a:effectLst>
                  <a:outerShdw blurRad="38100" dist="38100" dir="2700000">
                    <a:srgbClr val="C0C0C0"/>
                  </a:outerShdw>
                </a:effectLst>
                <a:latin typeface="Arial" panose="020B0604020202020204" pitchFamily="34" charset="0"/>
                <a:ea typeface="宋体" panose="02010600030101010101" pitchFamily="2" charset="-122"/>
                <a:cs typeface="+mn-ea"/>
              </a:rPr>
              <a:t>箭</a:t>
            </a:r>
            <a:r>
              <a:rPr lang="zh-CN" altLang="en-US" sz="2000" b="1" u="sng" noProof="1" dirty="0">
                <a:solidFill>
                  <a:srgbClr val="FF0000"/>
                </a:solidFill>
                <a:latin typeface="Arial" panose="020B0604020202020204" pitchFamily="34" charset="0"/>
                <a:ea typeface="宋体" panose="02010600030101010101" pitchFamily="2" charset="-122"/>
                <a:cs typeface="+mn-ea"/>
              </a:rPr>
              <a:t>头</a:t>
            </a:r>
            <a:r>
              <a:rPr lang="zh-CN" altLang="en-US" sz="2000" noProof="1" dirty="0">
                <a:solidFill>
                  <a:srgbClr val="0000CC"/>
                </a:solidFill>
                <a:latin typeface="Arial" panose="020B0604020202020204" pitchFamily="34" charset="0"/>
                <a:ea typeface="宋体" panose="02010600030101010101" pitchFamily="2" charset="-122"/>
                <a:cs typeface="+mn-ea"/>
              </a:rPr>
              <a:t>的</a:t>
            </a:r>
            <a:r>
              <a:rPr lang="zh-CN" altLang="en-US" sz="2000" u="sng" noProof="1" dirty="0">
                <a:solidFill>
                  <a:srgbClr val="0000CC"/>
                </a:solidFill>
                <a:latin typeface="Arial" panose="020B0604020202020204" pitchFamily="34" charset="0"/>
                <a:ea typeface="宋体" panose="02010600030101010101" pitchFamily="2" charset="-122"/>
                <a:cs typeface="+mn-ea"/>
              </a:rPr>
              <a:t>实线</a:t>
            </a:r>
            <a:r>
              <a:rPr lang="zh-CN" altLang="en-US" sz="2000" noProof="1" dirty="0">
                <a:solidFill>
                  <a:srgbClr val="0000CC"/>
                </a:solidFill>
                <a:latin typeface="Arial" panose="020B0604020202020204" pitchFamily="34" charset="0"/>
                <a:ea typeface="宋体" panose="02010600030101010101" pitchFamily="2" charset="-122"/>
                <a:cs typeface="+mn-ea"/>
              </a:rPr>
              <a:t>，法线用</a:t>
            </a:r>
            <a:r>
              <a:rPr lang="zh-CN" altLang="en-US" sz="2000" u="sng" noProof="1" dirty="0">
                <a:solidFill>
                  <a:srgbClr val="FF0000"/>
                </a:solidFill>
                <a:latin typeface="Arial" panose="020B0604020202020204" pitchFamily="34" charset="0"/>
                <a:ea typeface="宋体" panose="02010600030101010101" pitchFamily="2" charset="-122"/>
                <a:cs typeface="+mn-ea"/>
              </a:rPr>
              <a:t>虚线</a:t>
            </a:r>
            <a:r>
              <a:rPr lang="zh-CN" altLang="en-US" sz="2000" noProof="1" dirty="0">
                <a:solidFill>
                  <a:srgbClr val="0000CC"/>
                </a:solidFill>
                <a:latin typeface="Arial" panose="020B0604020202020204" pitchFamily="34" charset="0"/>
                <a:ea typeface="宋体" panose="02010600030101010101" pitchFamily="2" charset="-122"/>
                <a:cs typeface="+mn-ea"/>
              </a:rPr>
              <a:t>，反射面的背面要画上</a:t>
            </a:r>
            <a:r>
              <a:rPr lang="zh-CN" altLang="en-US" sz="2000" u="sng" noProof="1" dirty="0">
                <a:solidFill>
                  <a:srgbClr val="FF0000"/>
                </a:solidFill>
                <a:latin typeface="Arial" panose="020B0604020202020204" pitchFamily="34" charset="0"/>
                <a:ea typeface="宋体" panose="02010600030101010101" pitchFamily="2" charset="-122"/>
                <a:cs typeface="+mn-ea"/>
              </a:rPr>
              <a:t>斜线</a:t>
            </a:r>
            <a:r>
              <a:rPr lang="zh-CN" altLang="en-US" sz="2000" noProof="1" dirty="0">
                <a:solidFill>
                  <a:srgbClr val="0000CC"/>
                </a:solidFill>
                <a:latin typeface="Arial" panose="020B0604020202020204" pitchFamily="34" charset="0"/>
                <a:ea typeface="宋体" panose="02010600030101010101" pitchFamily="2" charset="-122"/>
                <a:cs typeface="+mn-ea"/>
              </a:rPr>
              <a:t>。</a:t>
            </a:r>
            <a:endParaRPr lang="zh-CN" altLang="en-US" sz="4000" noProof="1" dirty="0">
              <a:latin typeface="Arial" panose="020B0604020202020204" pitchFamily="34" charset="0"/>
              <a:ea typeface="宋体" panose="02010600030101010101" pitchFamily="2" charset="-122"/>
            </a:endParaRPr>
          </a:p>
        </p:txBody>
      </p:sp>
      <p:grpSp>
        <p:nvGrpSpPr>
          <p:cNvPr id="12313" name="组合 36892"/>
          <p:cNvGrpSpPr/>
          <p:nvPr/>
        </p:nvGrpSpPr>
        <p:grpSpPr>
          <a:xfrm>
            <a:off x="2424113" y="3644900"/>
            <a:ext cx="2879725" cy="360363"/>
            <a:chOff x="0" y="0"/>
            <a:chExt cx="8732" cy="454"/>
          </a:xfrm>
        </p:grpSpPr>
        <p:sp>
          <p:nvSpPr>
            <p:cNvPr id="12314" name="直接连接符 36893"/>
            <p:cNvSpPr/>
            <p:nvPr/>
          </p:nvSpPr>
          <p:spPr>
            <a:xfrm>
              <a:off x="114" y="0"/>
              <a:ext cx="8618" cy="1"/>
            </a:xfrm>
            <a:prstGeom prst="line">
              <a:avLst/>
            </a:prstGeom>
            <a:ln w="9525" cap="flat" cmpd="sng">
              <a:solidFill>
                <a:schemeClr val="tx1"/>
              </a:solidFill>
              <a:prstDash val="solid"/>
              <a:round/>
              <a:headEnd type="none" w="med" len="med"/>
              <a:tailEnd type="none" w="med" len="med"/>
            </a:ln>
          </p:spPr>
        </p:sp>
        <p:sp>
          <p:nvSpPr>
            <p:cNvPr id="12315" name="直接连接符 36894"/>
            <p:cNvSpPr/>
            <p:nvPr/>
          </p:nvSpPr>
          <p:spPr>
            <a:xfrm flipV="1">
              <a:off x="0" y="0"/>
              <a:ext cx="794" cy="454"/>
            </a:xfrm>
            <a:prstGeom prst="line">
              <a:avLst/>
            </a:prstGeom>
            <a:ln w="9525" cap="flat" cmpd="sng">
              <a:solidFill>
                <a:schemeClr val="tx1"/>
              </a:solidFill>
              <a:prstDash val="solid"/>
              <a:round/>
              <a:headEnd type="none" w="med" len="med"/>
              <a:tailEnd type="none" w="med" len="med"/>
            </a:ln>
          </p:spPr>
        </p:sp>
        <p:sp>
          <p:nvSpPr>
            <p:cNvPr id="12316" name="直接连接符 36895"/>
            <p:cNvSpPr/>
            <p:nvPr/>
          </p:nvSpPr>
          <p:spPr>
            <a:xfrm flipV="1">
              <a:off x="454" y="0"/>
              <a:ext cx="794" cy="454"/>
            </a:xfrm>
            <a:prstGeom prst="line">
              <a:avLst/>
            </a:prstGeom>
            <a:ln w="9525" cap="flat" cmpd="sng">
              <a:solidFill>
                <a:schemeClr val="tx1"/>
              </a:solidFill>
              <a:prstDash val="solid"/>
              <a:round/>
              <a:headEnd type="none" w="med" len="med"/>
              <a:tailEnd type="none" w="med" len="med"/>
            </a:ln>
          </p:spPr>
        </p:sp>
        <p:sp>
          <p:nvSpPr>
            <p:cNvPr id="12317" name="直接连接符 36896"/>
            <p:cNvSpPr/>
            <p:nvPr/>
          </p:nvSpPr>
          <p:spPr>
            <a:xfrm flipV="1">
              <a:off x="907" y="0"/>
              <a:ext cx="794" cy="454"/>
            </a:xfrm>
            <a:prstGeom prst="line">
              <a:avLst/>
            </a:prstGeom>
            <a:ln w="9525" cap="flat" cmpd="sng">
              <a:solidFill>
                <a:schemeClr val="tx1"/>
              </a:solidFill>
              <a:prstDash val="solid"/>
              <a:round/>
              <a:headEnd type="none" w="med" len="med"/>
              <a:tailEnd type="none" w="med" len="med"/>
            </a:ln>
          </p:spPr>
        </p:sp>
        <p:sp>
          <p:nvSpPr>
            <p:cNvPr id="12318" name="直接连接符 36897"/>
            <p:cNvSpPr/>
            <p:nvPr/>
          </p:nvSpPr>
          <p:spPr>
            <a:xfrm flipV="1">
              <a:off x="1474" y="0"/>
              <a:ext cx="794" cy="454"/>
            </a:xfrm>
            <a:prstGeom prst="line">
              <a:avLst/>
            </a:prstGeom>
            <a:ln w="9525" cap="flat" cmpd="sng">
              <a:solidFill>
                <a:schemeClr val="tx1"/>
              </a:solidFill>
              <a:prstDash val="solid"/>
              <a:round/>
              <a:headEnd type="none" w="med" len="med"/>
              <a:tailEnd type="none" w="med" len="med"/>
            </a:ln>
          </p:spPr>
        </p:sp>
        <p:sp>
          <p:nvSpPr>
            <p:cNvPr id="12319" name="直接连接符 36898"/>
            <p:cNvSpPr/>
            <p:nvPr/>
          </p:nvSpPr>
          <p:spPr>
            <a:xfrm flipV="1">
              <a:off x="1928" y="0"/>
              <a:ext cx="794" cy="454"/>
            </a:xfrm>
            <a:prstGeom prst="line">
              <a:avLst/>
            </a:prstGeom>
            <a:ln w="9525" cap="flat" cmpd="sng">
              <a:solidFill>
                <a:schemeClr val="tx1"/>
              </a:solidFill>
              <a:prstDash val="solid"/>
              <a:round/>
              <a:headEnd type="none" w="med" len="med"/>
              <a:tailEnd type="none" w="med" len="med"/>
            </a:ln>
          </p:spPr>
        </p:sp>
        <p:sp>
          <p:nvSpPr>
            <p:cNvPr id="12320" name="直接连接符 36899"/>
            <p:cNvSpPr/>
            <p:nvPr/>
          </p:nvSpPr>
          <p:spPr>
            <a:xfrm flipV="1">
              <a:off x="2381" y="0"/>
              <a:ext cx="794" cy="454"/>
            </a:xfrm>
            <a:prstGeom prst="line">
              <a:avLst/>
            </a:prstGeom>
            <a:ln w="9525" cap="flat" cmpd="sng">
              <a:solidFill>
                <a:schemeClr val="tx1"/>
              </a:solidFill>
              <a:prstDash val="solid"/>
              <a:round/>
              <a:headEnd type="none" w="med" len="med"/>
              <a:tailEnd type="none" w="med" len="med"/>
            </a:ln>
          </p:spPr>
        </p:sp>
        <p:sp>
          <p:nvSpPr>
            <p:cNvPr id="12321" name="直接连接符 36900"/>
            <p:cNvSpPr/>
            <p:nvPr/>
          </p:nvSpPr>
          <p:spPr>
            <a:xfrm flipV="1">
              <a:off x="2721" y="0"/>
              <a:ext cx="794" cy="454"/>
            </a:xfrm>
            <a:prstGeom prst="line">
              <a:avLst/>
            </a:prstGeom>
            <a:ln w="9525" cap="flat" cmpd="sng">
              <a:solidFill>
                <a:schemeClr val="tx1"/>
              </a:solidFill>
              <a:prstDash val="solid"/>
              <a:round/>
              <a:headEnd type="none" w="med" len="med"/>
              <a:tailEnd type="none" w="med" len="med"/>
            </a:ln>
          </p:spPr>
        </p:sp>
        <p:sp>
          <p:nvSpPr>
            <p:cNvPr id="12322" name="直接连接符 36901"/>
            <p:cNvSpPr/>
            <p:nvPr/>
          </p:nvSpPr>
          <p:spPr>
            <a:xfrm flipV="1">
              <a:off x="3175" y="0"/>
              <a:ext cx="794" cy="454"/>
            </a:xfrm>
            <a:prstGeom prst="line">
              <a:avLst/>
            </a:prstGeom>
            <a:ln w="9525" cap="flat" cmpd="sng">
              <a:solidFill>
                <a:schemeClr val="tx1"/>
              </a:solidFill>
              <a:prstDash val="solid"/>
              <a:round/>
              <a:headEnd type="none" w="med" len="med"/>
              <a:tailEnd type="none" w="med" len="med"/>
            </a:ln>
          </p:spPr>
        </p:sp>
        <p:sp>
          <p:nvSpPr>
            <p:cNvPr id="12323" name="直接连接符 36902"/>
            <p:cNvSpPr/>
            <p:nvPr/>
          </p:nvSpPr>
          <p:spPr>
            <a:xfrm flipV="1">
              <a:off x="3628" y="0"/>
              <a:ext cx="794" cy="454"/>
            </a:xfrm>
            <a:prstGeom prst="line">
              <a:avLst/>
            </a:prstGeom>
            <a:ln w="9525" cap="flat" cmpd="sng">
              <a:solidFill>
                <a:schemeClr val="tx1"/>
              </a:solidFill>
              <a:prstDash val="solid"/>
              <a:round/>
              <a:headEnd type="none" w="med" len="med"/>
              <a:tailEnd type="none" w="med" len="med"/>
            </a:ln>
          </p:spPr>
        </p:sp>
        <p:sp>
          <p:nvSpPr>
            <p:cNvPr id="12324" name="直接连接符 36903"/>
            <p:cNvSpPr/>
            <p:nvPr/>
          </p:nvSpPr>
          <p:spPr>
            <a:xfrm flipV="1">
              <a:off x="4650" y="0"/>
              <a:ext cx="794" cy="454"/>
            </a:xfrm>
            <a:prstGeom prst="line">
              <a:avLst/>
            </a:prstGeom>
            <a:ln w="9525" cap="flat" cmpd="sng">
              <a:solidFill>
                <a:schemeClr val="tx1"/>
              </a:solidFill>
              <a:prstDash val="solid"/>
              <a:round/>
              <a:headEnd type="none" w="med" len="med"/>
              <a:tailEnd type="none" w="med" len="med"/>
            </a:ln>
          </p:spPr>
        </p:sp>
        <p:sp>
          <p:nvSpPr>
            <p:cNvPr id="12325" name="直接连接符 36904"/>
            <p:cNvSpPr/>
            <p:nvPr/>
          </p:nvSpPr>
          <p:spPr>
            <a:xfrm flipV="1">
              <a:off x="4083" y="0"/>
              <a:ext cx="794" cy="454"/>
            </a:xfrm>
            <a:prstGeom prst="line">
              <a:avLst/>
            </a:prstGeom>
            <a:ln w="9525" cap="flat" cmpd="sng">
              <a:solidFill>
                <a:schemeClr val="tx1"/>
              </a:solidFill>
              <a:prstDash val="solid"/>
              <a:round/>
              <a:headEnd type="none" w="med" len="med"/>
              <a:tailEnd type="none" w="med" len="med"/>
            </a:ln>
          </p:spPr>
        </p:sp>
        <p:sp>
          <p:nvSpPr>
            <p:cNvPr id="12326" name="直接连接符 36905"/>
            <p:cNvSpPr/>
            <p:nvPr/>
          </p:nvSpPr>
          <p:spPr>
            <a:xfrm flipV="1">
              <a:off x="5103" y="0"/>
              <a:ext cx="794" cy="454"/>
            </a:xfrm>
            <a:prstGeom prst="line">
              <a:avLst/>
            </a:prstGeom>
            <a:ln w="9525" cap="flat" cmpd="sng">
              <a:solidFill>
                <a:schemeClr val="tx1"/>
              </a:solidFill>
              <a:prstDash val="solid"/>
              <a:round/>
              <a:headEnd type="none" w="med" len="med"/>
              <a:tailEnd type="none" w="med" len="med"/>
            </a:ln>
          </p:spPr>
        </p:sp>
        <p:sp>
          <p:nvSpPr>
            <p:cNvPr id="12327" name="直接连接符 36906"/>
            <p:cNvSpPr/>
            <p:nvPr/>
          </p:nvSpPr>
          <p:spPr>
            <a:xfrm flipV="1">
              <a:off x="5443" y="0"/>
              <a:ext cx="794" cy="454"/>
            </a:xfrm>
            <a:prstGeom prst="line">
              <a:avLst/>
            </a:prstGeom>
            <a:ln w="9525" cap="flat" cmpd="sng">
              <a:solidFill>
                <a:schemeClr val="tx1"/>
              </a:solidFill>
              <a:prstDash val="solid"/>
              <a:round/>
              <a:headEnd type="none" w="med" len="med"/>
              <a:tailEnd type="none" w="med" len="med"/>
            </a:ln>
          </p:spPr>
        </p:sp>
        <p:sp>
          <p:nvSpPr>
            <p:cNvPr id="12328" name="直接连接符 36907"/>
            <p:cNvSpPr/>
            <p:nvPr/>
          </p:nvSpPr>
          <p:spPr>
            <a:xfrm flipV="1">
              <a:off x="5897" y="0"/>
              <a:ext cx="794" cy="454"/>
            </a:xfrm>
            <a:prstGeom prst="line">
              <a:avLst/>
            </a:prstGeom>
            <a:ln w="9525" cap="flat" cmpd="sng">
              <a:solidFill>
                <a:schemeClr val="tx1"/>
              </a:solidFill>
              <a:prstDash val="solid"/>
              <a:round/>
              <a:headEnd type="none" w="med" len="med"/>
              <a:tailEnd type="none" w="med" len="med"/>
            </a:ln>
          </p:spPr>
        </p:sp>
        <p:sp>
          <p:nvSpPr>
            <p:cNvPr id="12329" name="直接连接符 36908"/>
            <p:cNvSpPr/>
            <p:nvPr/>
          </p:nvSpPr>
          <p:spPr>
            <a:xfrm flipV="1">
              <a:off x="6350" y="0"/>
              <a:ext cx="794" cy="454"/>
            </a:xfrm>
            <a:prstGeom prst="line">
              <a:avLst/>
            </a:prstGeom>
            <a:ln w="9525" cap="flat" cmpd="sng">
              <a:solidFill>
                <a:schemeClr val="tx1"/>
              </a:solidFill>
              <a:prstDash val="solid"/>
              <a:round/>
              <a:headEnd type="none" w="med" len="med"/>
              <a:tailEnd type="none" w="med" len="med"/>
            </a:ln>
          </p:spPr>
        </p:sp>
        <p:sp>
          <p:nvSpPr>
            <p:cNvPr id="12330" name="直接连接符 36909"/>
            <p:cNvSpPr/>
            <p:nvPr/>
          </p:nvSpPr>
          <p:spPr>
            <a:xfrm flipV="1">
              <a:off x="6804" y="0"/>
              <a:ext cx="794" cy="454"/>
            </a:xfrm>
            <a:prstGeom prst="line">
              <a:avLst/>
            </a:prstGeom>
            <a:ln w="9525" cap="flat" cmpd="sng">
              <a:solidFill>
                <a:schemeClr val="tx1"/>
              </a:solidFill>
              <a:prstDash val="solid"/>
              <a:round/>
              <a:headEnd type="none" w="med" len="med"/>
              <a:tailEnd type="none" w="med" len="med"/>
            </a:ln>
          </p:spPr>
        </p:sp>
        <p:sp>
          <p:nvSpPr>
            <p:cNvPr id="12331" name="直接连接符 36910"/>
            <p:cNvSpPr/>
            <p:nvPr/>
          </p:nvSpPr>
          <p:spPr>
            <a:xfrm flipV="1">
              <a:off x="7258" y="0"/>
              <a:ext cx="794" cy="454"/>
            </a:xfrm>
            <a:prstGeom prst="line">
              <a:avLst/>
            </a:prstGeom>
            <a:ln w="9525" cap="flat" cmpd="sng">
              <a:solidFill>
                <a:schemeClr val="tx1"/>
              </a:solidFill>
              <a:prstDash val="solid"/>
              <a:round/>
              <a:headEnd type="none" w="med" len="med"/>
              <a:tailEnd type="none" w="med" len="med"/>
            </a:ln>
          </p:spPr>
        </p:sp>
        <p:sp>
          <p:nvSpPr>
            <p:cNvPr id="12332" name="直接连接符 36911"/>
            <p:cNvSpPr/>
            <p:nvPr/>
          </p:nvSpPr>
          <p:spPr>
            <a:xfrm flipV="1">
              <a:off x="7711" y="0"/>
              <a:ext cx="794" cy="454"/>
            </a:xfrm>
            <a:prstGeom prst="line">
              <a:avLst/>
            </a:prstGeom>
            <a:ln w="9525" cap="flat" cmpd="sng">
              <a:solidFill>
                <a:schemeClr val="tx1"/>
              </a:solidFill>
              <a:prstDash val="solid"/>
              <a:round/>
              <a:headEnd type="none" w="med" len="med"/>
              <a:tailEnd type="none" w="med" len="med"/>
            </a:ln>
          </p:spPr>
        </p:sp>
      </p:grpSp>
      <p:sp>
        <p:nvSpPr>
          <p:cNvPr id="36913" name="矩形 36912"/>
          <p:cNvSpPr/>
          <p:nvPr/>
        </p:nvSpPr>
        <p:spPr>
          <a:xfrm>
            <a:off x="1800225" y="820738"/>
            <a:ext cx="3097213" cy="521970"/>
          </a:xfrm>
          <a:prstGeom prst="rect">
            <a:avLst/>
          </a:prstGeom>
          <a:solidFill>
            <a:srgbClr val="FFFF00"/>
          </a:solidFill>
          <a:ln w="9525">
            <a:noFill/>
          </a:ln>
        </p:spPr>
        <p:txBody>
          <a:bodyPr anchor="t">
            <a:spAutoFit/>
          </a:bodyPr>
          <a:p>
            <a:r>
              <a:rPr lang="zh-CN" altLang="en-US" sz="2800" b="1" dirty="0">
                <a:solidFill>
                  <a:srgbClr val="FF0000"/>
                </a:solidFill>
                <a:latin typeface="Times New Roman" panose="02020603050405020304" pitchFamily="18" charset="0"/>
                <a:ea typeface="华文新魏" panose="02010800040101010101" pitchFamily="2" charset="-122"/>
              </a:rPr>
              <a:t>三线、两角、一点</a:t>
            </a:r>
            <a:endParaRPr lang="zh-CN" altLang="en-US" sz="2800" b="1" dirty="0">
              <a:solidFill>
                <a:srgbClr val="FF0000"/>
              </a:solidFill>
              <a:latin typeface="Times New Roman" panose="02020603050405020304" pitchFamily="18" charset="0"/>
              <a:ea typeface="华文新魏" panose="02010800040101010101" pitchFamily="2" charset="-122"/>
            </a:endParaRPr>
          </a:p>
        </p:txBody>
      </p:sp>
      <p:sp>
        <p:nvSpPr>
          <p:cNvPr id="12334" name="矩形 36913"/>
          <p:cNvSpPr/>
          <p:nvPr/>
        </p:nvSpPr>
        <p:spPr>
          <a:xfrm rot="5400000">
            <a:off x="708025" y="1149350"/>
            <a:ext cx="2089150" cy="457200"/>
          </a:xfrm>
          <a:prstGeom prst="rect">
            <a:avLst/>
          </a:prstGeom>
        </p:spPr>
        <p:txBody>
          <a:bodyPr vert="wordArtVert" wrap="none" fromWordArt="1">
            <a:prstTxWarp prst="textPlain">
              <a:avLst>
                <a:gd name="adj" fmla="val 50000"/>
              </a:avLst>
            </a:prstTxWarp>
            <a:normAutofit/>
          </a:bodyPr>
          <a:p>
            <a:pPr algn="ctr"/>
            <a:endParaRPr lang="zh-CN" altLang="en-US" sz="3600" i="1">
              <a:ln w="9525" cap="flat" cmpd="sng">
                <a:solidFill>
                  <a:srgbClr val="0000FF"/>
                </a:solidFill>
                <a:prstDash val="solid"/>
                <a:round/>
                <a:headEnd type="none" w="med" len="med"/>
                <a:tailEnd type="none" w="med" len="med"/>
              </a:ln>
              <a:solidFill>
                <a:srgbClr val="0000FF"/>
              </a:solidFill>
              <a:effectLst>
                <a:outerShdw dist="35921" dir="2699999" algn="ctr" rotWithShape="0">
                  <a:srgbClr val="B2B2B2">
                    <a:alpha val="80000"/>
                  </a:srgbClr>
                </a:outerShdw>
              </a:effectLst>
              <a:latin typeface="宋体" panose="02010600030101010101" pitchFamily="2" charset="-122"/>
              <a:ea typeface="宋体" panose="02010600030101010101" pitchFamily="2" charset="-122"/>
            </a:endParaRPr>
          </a:p>
        </p:txBody>
      </p:sp>
      <p:sp>
        <p:nvSpPr>
          <p:cNvPr id="36915" name="矩形 36914"/>
          <p:cNvSpPr/>
          <p:nvPr/>
        </p:nvSpPr>
        <p:spPr>
          <a:xfrm>
            <a:off x="5345113" y="2636838"/>
            <a:ext cx="5316855" cy="460375"/>
          </a:xfrm>
          <a:prstGeom prst="rect">
            <a:avLst/>
          </a:prstGeom>
          <a:noFill/>
          <a:ln w="9525">
            <a:noFill/>
          </a:ln>
        </p:spPr>
        <p:txBody>
          <a:bodyPr wrap="none" anchor="t">
            <a:spAutoFit/>
          </a:bodyPr>
          <a:p>
            <a:pPr>
              <a:spcBef>
                <a:spcPct val="50000"/>
              </a:spcBef>
            </a:pPr>
            <a:r>
              <a:rPr lang="zh-CN" altLang="en-US" sz="2400" b="1" dirty="0">
                <a:solidFill>
                  <a:srgbClr val="FF00FF"/>
                </a:solidFill>
                <a:latin typeface="Arial" panose="020B0604020202020204" pitchFamily="34" charset="0"/>
                <a:ea typeface="宋体" panose="02010600030101010101" pitchFamily="2" charset="-122"/>
              </a:rPr>
              <a:t>入射点（</a:t>
            </a:r>
            <a:r>
              <a:rPr lang="en-US" altLang="zh-CN" sz="2400" b="1">
                <a:solidFill>
                  <a:srgbClr val="FF00FF"/>
                </a:solidFill>
                <a:latin typeface="Arial" panose="020B0604020202020204" pitchFamily="34" charset="0"/>
                <a:ea typeface="宋体" panose="02010600030101010101" pitchFamily="2" charset="-122"/>
              </a:rPr>
              <a:t>O</a:t>
            </a:r>
            <a:r>
              <a:rPr lang="zh-CN" altLang="en-US" sz="2400" b="1" dirty="0">
                <a:solidFill>
                  <a:srgbClr val="FF00FF"/>
                </a:solidFill>
                <a:latin typeface="Arial" panose="020B0604020202020204" pitchFamily="34" charset="0"/>
                <a:ea typeface="宋体" panose="02010600030101010101" pitchFamily="2" charset="-122"/>
              </a:rPr>
              <a:t>）：</a:t>
            </a:r>
            <a:r>
              <a:rPr lang="zh-CN" altLang="en-US" sz="2400" b="1" dirty="0">
                <a:latin typeface="Arial" panose="020B0604020202020204" pitchFamily="34" charset="0"/>
                <a:ea typeface="宋体" panose="02010600030101010101" pitchFamily="2" charset="-122"/>
              </a:rPr>
              <a:t>光线射到镜面上的点。</a:t>
            </a:r>
            <a:endParaRPr lang="zh-CN" altLang="en-US" sz="2400" b="1" dirty="0">
              <a:latin typeface="Arial" panose="020B0604020202020204" pitchFamily="34" charset="0"/>
              <a:ea typeface="宋体" panose="02010600030101010101" pitchFamily="2" charset="-122"/>
            </a:endParaRPr>
          </a:p>
        </p:txBody>
      </p:sp>
      <p:sp>
        <p:nvSpPr>
          <p:cNvPr id="36916" name="文本框 36915"/>
          <p:cNvSpPr txBox="1"/>
          <p:nvPr/>
        </p:nvSpPr>
        <p:spPr>
          <a:xfrm>
            <a:off x="5448300" y="3213100"/>
            <a:ext cx="5219700" cy="1198880"/>
          </a:xfrm>
          <a:prstGeom prst="rect">
            <a:avLst/>
          </a:prstGeom>
          <a:noFill/>
          <a:ln w="9525">
            <a:noFill/>
          </a:ln>
        </p:spPr>
        <p:txBody>
          <a:bodyPr anchor="t">
            <a:spAutoFit/>
          </a:bodyPr>
          <a:p>
            <a:pPr>
              <a:spcBef>
                <a:spcPct val="50000"/>
              </a:spcBef>
            </a:pPr>
            <a:r>
              <a:rPr lang="zh-CN" altLang="en-US" sz="2400" b="1" dirty="0">
                <a:solidFill>
                  <a:srgbClr val="FF00FF"/>
                </a:solidFill>
                <a:latin typeface="Arial" panose="020B0604020202020204" pitchFamily="34" charset="0"/>
                <a:ea typeface="宋体" panose="02010600030101010101" pitchFamily="2" charset="-122"/>
              </a:rPr>
              <a:t>法线（</a:t>
            </a:r>
            <a:r>
              <a:rPr lang="en-US" altLang="zh-CN" sz="2400" b="1">
                <a:solidFill>
                  <a:srgbClr val="FF00FF"/>
                </a:solidFill>
                <a:latin typeface="Arial" panose="020B0604020202020204" pitchFamily="34" charset="0"/>
                <a:ea typeface="宋体" panose="02010600030101010101" pitchFamily="2" charset="-122"/>
              </a:rPr>
              <a:t>ON</a:t>
            </a:r>
            <a:r>
              <a:rPr lang="zh-CN" altLang="en-US" sz="2400" b="1" dirty="0">
                <a:solidFill>
                  <a:srgbClr val="FF00FF"/>
                </a:solidFill>
                <a:latin typeface="Arial" panose="020B0604020202020204" pitchFamily="34" charset="0"/>
                <a:ea typeface="宋体" panose="02010600030101010101" pitchFamily="2" charset="-122"/>
              </a:rPr>
              <a:t>）：</a:t>
            </a:r>
            <a:r>
              <a:rPr lang="zh-CN" altLang="en-US" sz="2400" b="1" dirty="0">
                <a:latin typeface="Arial" panose="020B0604020202020204" pitchFamily="34" charset="0"/>
                <a:ea typeface="宋体" panose="02010600030101010101" pitchFamily="2" charset="-122"/>
              </a:rPr>
              <a:t>过入射点与反射面（或镜面）垂直的线。它是一条辅助线，作图时用</a:t>
            </a:r>
            <a:r>
              <a:rPr lang="zh-CN" altLang="en-US" sz="2400" b="1" dirty="0">
                <a:solidFill>
                  <a:srgbClr val="FF0000"/>
                </a:solidFill>
                <a:latin typeface="Arial" panose="020B0604020202020204" pitchFamily="34" charset="0"/>
                <a:ea typeface="宋体" panose="02010600030101010101" pitchFamily="2" charset="-122"/>
              </a:rPr>
              <a:t>虚线</a:t>
            </a:r>
            <a:r>
              <a:rPr lang="zh-CN" altLang="en-US" sz="2400" b="1" dirty="0">
                <a:latin typeface="Arial" panose="020B0604020202020204" pitchFamily="34" charset="0"/>
                <a:ea typeface="宋体" panose="02010600030101010101" pitchFamily="2" charset="-122"/>
              </a:rPr>
              <a:t>表示。</a:t>
            </a:r>
            <a:endParaRPr lang="zh-CN" altLang="en-US" sz="2400" b="1" dirty="0">
              <a:latin typeface="Arial" panose="020B0604020202020204" pitchFamily="34" charset="0"/>
              <a:ea typeface="宋体" panose="02010600030101010101" pitchFamily="2" charset="-122"/>
            </a:endParaRPr>
          </a:p>
        </p:txBody>
      </p:sp>
      <p:sp>
        <p:nvSpPr>
          <p:cNvPr id="36917" name="矩形 36916"/>
          <p:cNvSpPr/>
          <p:nvPr/>
        </p:nvSpPr>
        <p:spPr>
          <a:xfrm>
            <a:off x="4511675" y="5589588"/>
            <a:ext cx="5689600" cy="460375"/>
          </a:xfrm>
          <a:prstGeom prst="rect">
            <a:avLst/>
          </a:prstGeom>
          <a:noFill/>
          <a:ln w="9525">
            <a:noFill/>
          </a:ln>
        </p:spPr>
        <p:txBody>
          <a:bodyPr anchor="t">
            <a:spAutoFit/>
          </a:bodyPr>
          <a:p>
            <a:r>
              <a:rPr lang="zh-CN" altLang="en-US" sz="2400" b="1" dirty="0">
                <a:solidFill>
                  <a:srgbClr val="FF00FF"/>
                </a:solidFill>
                <a:latin typeface="Arial" panose="020B0604020202020204" pitchFamily="34" charset="0"/>
                <a:ea typeface="宋体" panose="02010600030101010101" pitchFamily="2" charset="-122"/>
              </a:rPr>
              <a:t>入射角（</a:t>
            </a:r>
            <a:r>
              <a:rPr lang="en-US" altLang="en-US" sz="2400" b="1">
                <a:solidFill>
                  <a:srgbClr val="FF00FF"/>
                </a:solidFill>
                <a:latin typeface="Arial" panose="020B0604020202020204" pitchFamily="34" charset="0"/>
                <a:ea typeface="宋体" panose="02010600030101010101" pitchFamily="2" charset="-122"/>
              </a:rPr>
              <a:t>∠</a:t>
            </a:r>
            <a:r>
              <a:rPr lang="en-US" altLang="zh-CN" sz="2400" b="1">
                <a:solidFill>
                  <a:srgbClr val="FF00FF"/>
                </a:solidFill>
                <a:latin typeface="Arial" panose="020B0604020202020204" pitchFamily="34" charset="0"/>
                <a:ea typeface="宋体" panose="02010600030101010101" pitchFamily="2" charset="-122"/>
              </a:rPr>
              <a:t>i</a:t>
            </a:r>
            <a:r>
              <a:rPr lang="zh-CN" altLang="en-US" sz="2400" b="1" dirty="0">
                <a:solidFill>
                  <a:srgbClr val="FF00FF"/>
                </a:solidFill>
                <a:latin typeface="Arial" panose="020B0604020202020204" pitchFamily="34" charset="0"/>
                <a:ea typeface="宋体" panose="02010600030101010101" pitchFamily="2" charset="-122"/>
              </a:rPr>
              <a:t>）：</a:t>
            </a:r>
            <a:r>
              <a:rPr lang="zh-CN" altLang="en-US" sz="2400" b="1" dirty="0">
                <a:latin typeface="Arial" panose="020B0604020202020204" pitchFamily="34" charset="0"/>
                <a:ea typeface="宋体" panose="02010600030101010101" pitchFamily="2" charset="-122"/>
              </a:rPr>
              <a:t>入射光线与法线的夹角。</a:t>
            </a:r>
            <a:endParaRPr lang="zh-CN" altLang="en-US" sz="2400" b="1" dirty="0">
              <a:latin typeface="Arial" panose="020B0604020202020204" pitchFamily="34" charset="0"/>
              <a:ea typeface="宋体" panose="02010600030101010101" pitchFamily="2" charset="-122"/>
            </a:endParaRPr>
          </a:p>
        </p:txBody>
      </p:sp>
      <p:sp>
        <p:nvSpPr>
          <p:cNvPr id="36918" name="矩形 36917"/>
          <p:cNvSpPr/>
          <p:nvPr/>
        </p:nvSpPr>
        <p:spPr>
          <a:xfrm>
            <a:off x="4511675" y="6092825"/>
            <a:ext cx="6156325" cy="460375"/>
          </a:xfrm>
          <a:prstGeom prst="rect">
            <a:avLst/>
          </a:prstGeom>
          <a:noFill/>
          <a:ln w="9525">
            <a:noFill/>
          </a:ln>
        </p:spPr>
        <p:txBody>
          <a:bodyPr anchor="t">
            <a:spAutoFit/>
          </a:bodyPr>
          <a:p>
            <a:r>
              <a:rPr lang="zh-CN" altLang="en-US" sz="2400" b="1" dirty="0">
                <a:solidFill>
                  <a:srgbClr val="FF00FF"/>
                </a:solidFill>
                <a:latin typeface="Arial" panose="020B0604020202020204" pitchFamily="34" charset="0"/>
                <a:ea typeface="宋体" panose="02010600030101010101" pitchFamily="2" charset="-122"/>
              </a:rPr>
              <a:t>反射角（ </a:t>
            </a:r>
            <a:r>
              <a:rPr lang="en-US" altLang="en-US" sz="2400" b="1">
                <a:solidFill>
                  <a:srgbClr val="FF00FF"/>
                </a:solidFill>
                <a:latin typeface="Arial" panose="020B0604020202020204" pitchFamily="34" charset="0"/>
                <a:ea typeface="宋体" panose="02010600030101010101" pitchFamily="2" charset="-122"/>
              </a:rPr>
              <a:t>∠</a:t>
            </a:r>
            <a:r>
              <a:rPr lang="zh-CN" altLang="en-US" sz="2400" b="1" dirty="0">
                <a:solidFill>
                  <a:srgbClr val="FF00FF"/>
                </a:solidFill>
                <a:latin typeface="Arial" panose="020B0604020202020204" pitchFamily="34" charset="0"/>
                <a:ea typeface="宋体" panose="02010600030101010101" pitchFamily="2" charset="-122"/>
              </a:rPr>
              <a:t> </a:t>
            </a:r>
            <a:r>
              <a:rPr lang="en-US" altLang="zh-CN" sz="2400" b="1">
                <a:solidFill>
                  <a:srgbClr val="FF00FF"/>
                </a:solidFill>
                <a:latin typeface="Arial" panose="020B0604020202020204" pitchFamily="34" charset="0"/>
                <a:ea typeface="宋体" panose="02010600030101010101" pitchFamily="2" charset="-122"/>
              </a:rPr>
              <a:t>r</a:t>
            </a:r>
            <a:r>
              <a:rPr lang="zh-CN" altLang="en-US" sz="2400" b="1" dirty="0">
                <a:solidFill>
                  <a:srgbClr val="FF00FF"/>
                </a:solidFill>
                <a:latin typeface="Arial" panose="020B0604020202020204" pitchFamily="34" charset="0"/>
                <a:ea typeface="宋体" panose="02010600030101010101" pitchFamily="2" charset="-122"/>
              </a:rPr>
              <a:t>）：</a:t>
            </a:r>
            <a:r>
              <a:rPr lang="zh-CN" altLang="en-US" sz="2400" b="1" dirty="0">
                <a:latin typeface="Arial" panose="020B0604020202020204" pitchFamily="34" charset="0"/>
                <a:ea typeface="宋体" panose="02010600030101010101" pitchFamily="2" charset="-122"/>
              </a:rPr>
              <a:t>反射光线与法线的夹角。</a:t>
            </a:r>
            <a:endParaRPr lang="zh-CN" altLang="en-US" sz="2400" b="1" dirty="0">
              <a:latin typeface="Arial" panose="020B0604020202020204" pitchFamily="34" charset="0"/>
              <a:ea typeface="宋体" panose="02010600030101010101" pitchFamily="2" charset="-122"/>
            </a:endParaRPr>
          </a:p>
        </p:txBody>
      </p:sp>
      <p:pic>
        <p:nvPicPr>
          <p:cNvPr id="12339" name="图片 36919" descr="教学目标结尾"/>
          <p:cNvPicPr>
            <a:picLocks noChangeAspect="1"/>
          </p:cNvPicPr>
          <p:nvPr/>
        </p:nvPicPr>
        <p:blipFill>
          <a:blip r:embed="rId1"/>
          <a:stretch>
            <a:fillRect/>
          </a:stretch>
        </p:blipFill>
        <p:spPr>
          <a:xfrm>
            <a:off x="1524000" y="5157788"/>
            <a:ext cx="1763713" cy="1700212"/>
          </a:xfrm>
          <a:prstGeom prst="rect">
            <a:avLst/>
          </a:prstGeom>
          <a:noFill/>
          <a:ln w="9525">
            <a:noFill/>
          </a:ln>
        </p:spPr>
      </p:pic>
      <p:sp>
        <p:nvSpPr>
          <p:cNvPr id="36921" name="矩形 36920"/>
          <p:cNvSpPr/>
          <p:nvPr/>
        </p:nvSpPr>
        <p:spPr>
          <a:xfrm>
            <a:off x="5719763" y="1447800"/>
            <a:ext cx="4443412" cy="1198880"/>
          </a:xfrm>
          <a:prstGeom prst="rect">
            <a:avLst/>
          </a:prstGeom>
          <a:noFill/>
          <a:ln w="9525">
            <a:noFill/>
          </a:ln>
        </p:spPr>
        <p:txBody>
          <a:bodyPr anchor="t">
            <a:spAutoFit/>
          </a:bodyPr>
          <a:p>
            <a:r>
              <a:rPr lang="zh-CN" altLang="en-US" sz="2400" b="1" dirty="0">
                <a:solidFill>
                  <a:srgbClr val="FF00FF"/>
                </a:solidFill>
                <a:latin typeface="Arial" panose="020B0604020202020204" pitchFamily="34" charset="0"/>
                <a:ea typeface="宋体" panose="02010600030101010101" pitchFamily="2" charset="-122"/>
              </a:rPr>
              <a:t>入射光线（</a:t>
            </a:r>
            <a:r>
              <a:rPr lang="en-US" altLang="zh-CN" sz="2400" b="1">
                <a:solidFill>
                  <a:srgbClr val="FF00FF"/>
                </a:solidFill>
                <a:latin typeface="Arial" panose="020B0604020202020204" pitchFamily="34" charset="0"/>
                <a:ea typeface="宋体" panose="02010600030101010101" pitchFamily="2" charset="-122"/>
              </a:rPr>
              <a:t>AO</a:t>
            </a:r>
            <a:r>
              <a:rPr lang="zh-CN" altLang="en-US" sz="2400" b="1" dirty="0">
                <a:solidFill>
                  <a:srgbClr val="FF00FF"/>
                </a:solidFill>
                <a:latin typeface="Arial" panose="020B0604020202020204" pitchFamily="34" charset="0"/>
                <a:ea typeface="宋体" panose="02010600030101010101" pitchFamily="2" charset="-122"/>
              </a:rPr>
              <a:t>）：</a:t>
            </a:r>
            <a:r>
              <a:rPr lang="zh-CN" altLang="en-US" sz="2400" b="1" dirty="0">
                <a:latin typeface="Arial" panose="020B0604020202020204" pitchFamily="34" charset="0"/>
                <a:ea typeface="宋体" panose="02010600030101010101" pitchFamily="2" charset="-122"/>
              </a:rPr>
              <a:t>射到反射面的光线。（注意：入射光线</a:t>
            </a:r>
            <a:r>
              <a:rPr lang="en-US" altLang="zh-CN" sz="2400" b="1">
                <a:latin typeface="Arial" panose="020B0604020202020204" pitchFamily="34" charset="0"/>
                <a:ea typeface="宋体" panose="02010600030101010101" pitchFamily="2" charset="-122"/>
              </a:rPr>
              <a:t>AO</a:t>
            </a:r>
            <a:r>
              <a:rPr lang="zh-CN" altLang="en-US" sz="2400" b="1" dirty="0">
                <a:latin typeface="Arial" panose="020B0604020202020204" pitchFamily="34" charset="0"/>
                <a:ea typeface="宋体" panose="02010600030101010101" pitchFamily="2" charset="-122"/>
              </a:rPr>
              <a:t>不能说成</a:t>
            </a:r>
            <a:r>
              <a:rPr lang="en-US" altLang="zh-CN" sz="2400" b="1">
                <a:latin typeface="Arial" panose="020B0604020202020204" pitchFamily="34" charset="0"/>
                <a:ea typeface="宋体" panose="02010600030101010101" pitchFamily="2" charset="-122"/>
              </a:rPr>
              <a:t>OA</a:t>
            </a:r>
            <a:r>
              <a:rPr lang="zh-CN" altLang="en-US" sz="2400" b="1" dirty="0">
                <a:latin typeface="Arial" panose="020B0604020202020204" pitchFamily="34" charset="0"/>
                <a:ea typeface="宋体" panose="02010600030101010101" pitchFamily="2" charset="-122"/>
              </a:rPr>
              <a:t>）</a:t>
            </a:r>
            <a:endParaRPr lang="zh-CN" altLang="en-US" sz="2400" b="1" dirty="0">
              <a:latin typeface="Arial" panose="020B0604020202020204" pitchFamily="34" charset="0"/>
              <a:ea typeface="宋体" panose="02010600030101010101" pitchFamily="2" charset="-122"/>
            </a:endParaRPr>
          </a:p>
        </p:txBody>
      </p:sp>
      <p:sp>
        <p:nvSpPr>
          <p:cNvPr id="36922" name="矩形 36921"/>
          <p:cNvSpPr/>
          <p:nvPr/>
        </p:nvSpPr>
        <p:spPr>
          <a:xfrm>
            <a:off x="4943475" y="4365625"/>
            <a:ext cx="5472113" cy="1198880"/>
          </a:xfrm>
          <a:prstGeom prst="rect">
            <a:avLst/>
          </a:prstGeom>
          <a:noFill/>
          <a:ln w="9525">
            <a:noFill/>
          </a:ln>
        </p:spPr>
        <p:txBody>
          <a:bodyPr anchor="t">
            <a:spAutoFit/>
          </a:bodyPr>
          <a:p>
            <a:r>
              <a:rPr lang="zh-CN" altLang="en-US" sz="2400" b="1" dirty="0">
                <a:solidFill>
                  <a:srgbClr val="FF00FF"/>
                </a:solidFill>
                <a:latin typeface="Arial" panose="020B0604020202020204" pitchFamily="34" charset="0"/>
                <a:ea typeface="宋体" panose="02010600030101010101" pitchFamily="2" charset="-122"/>
              </a:rPr>
              <a:t>反射光线（</a:t>
            </a:r>
            <a:r>
              <a:rPr lang="en-US" altLang="zh-CN" sz="2400" b="1">
                <a:solidFill>
                  <a:srgbClr val="FF00FF"/>
                </a:solidFill>
                <a:latin typeface="Arial" panose="020B0604020202020204" pitchFamily="34" charset="0"/>
                <a:ea typeface="宋体" panose="02010600030101010101" pitchFamily="2" charset="-122"/>
              </a:rPr>
              <a:t>OB</a:t>
            </a:r>
            <a:r>
              <a:rPr lang="zh-CN" altLang="en-US" sz="2400" b="1" dirty="0">
                <a:solidFill>
                  <a:srgbClr val="FF00FF"/>
                </a:solidFill>
                <a:latin typeface="Arial" panose="020B0604020202020204" pitchFamily="34" charset="0"/>
                <a:ea typeface="宋体" panose="02010600030101010101" pitchFamily="2" charset="-122"/>
              </a:rPr>
              <a:t>）：</a:t>
            </a:r>
            <a:r>
              <a:rPr lang="zh-CN" altLang="en-US" sz="2400" b="1" dirty="0">
                <a:latin typeface="Arial" panose="020B0604020202020204" pitchFamily="34" charset="0"/>
                <a:ea typeface="宋体" panose="02010600030101010101" pitchFamily="2" charset="-122"/>
              </a:rPr>
              <a:t>入射光线射到反射面后，被反射面反射后的光线。（注意：反射光线</a:t>
            </a:r>
            <a:r>
              <a:rPr lang="en-US" altLang="zh-CN" sz="2400" b="1">
                <a:latin typeface="Arial" panose="020B0604020202020204" pitchFamily="34" charset="0"/>
                <a:ea typeface="宋体" panose="02010600030101010101" pitchFamily="2" charset="-122"/>
              </a:rPr>
              <a:t>OB</a:t>
            </a:r>
            <a:r>
              <a:rPr lang="zh-CN" altLang="en-US" sz="2400" b="1" dirty="0">
                <a:latin typeface="Arial" panose="020B0604020202020204" pitchFamily="34" charset="0"/>
                <a:ea typeface="宋体" panose="02010600030101010101" pitchFamily="2" charset="-122"/>
              </a:rPr>
              <a:t>不能说成</a:t>
            </a:r>
            <a:r>
              <a:rPr lang="en-US" altLang="zh-CN" sz="2400" b="1">
                <a:latin typeface="Arial" panose="020B0604020202020204" pitchFamily="34" charset="0"/>
                <a:ea typeface="宋体" panose="02010600030101010101" pitchFamily="2" charset="-122"/>
              </a:rPr>
              <a:t>BO</a:t>
            </a:r>
            <a:r>
              <a:rPr lang="zh-CN" altLang="en-US" sz="2400" b="1" dirty="0">
                <a:latin typeface="Arial" panose="020B0604020202020204" pitchFamily="34" charset="0"/>
                <a:ea typeface="宋体" panose="02010600030101010101" pitchFamily="2" charset="-122"/>
              </a:rPr>
              <a:t>）</a:t>
            </a:r>
            <a:endParaRPr lang="zh-CN" altLang="en-US" sz="2400" b="1" dirty="0">
              <a:latin typeface="Arial" panose="020B0604020202020204" pitchFamily="34" charset="0"/>
              <a:ea typeface="宋体" panose="02010600030101010101" pitchFamily="2" charset="-122"/>
            </a:endParaRPr>
          </a:p>
        </p:txBody>
      </p:sp>
      <p:sp>
        <p:nvSpPr>
          <p:cNvPr id="12342" name="文本框 55299"/>
          <p:cNvSpPr txBox="1"/>
          <p:nvPr/>
        </p:nvSpPr>
        <p:spPr>
          <a:xfrm>
            <a:off x="1666875" y="15875"/>
            <a:ext cx="8748713" cy="607695"/>
          </a:xfrm>
          <a:prstGeom prst="rect">
            <a:avLst/>
          </a:prstGeom>
          <a:noFill/>
          <a:ln w="12700">
            <a:noFill/>
          </a:ln>
        </p:spPr>
        <p:txBody>
          <a:bodyPr anchor="t">
            <a:spAutoFit/>
          </a:bodyPr>
          <a:p>
            <a:pPr algn="ctr">
              <a:lnSpc>
                <a:spcPct val="120000"/>
              </a:lnSpc>
              <a:spcBef>
                <a:spcPct val="50000"/>
              </a:spcBef>
            </a:pPr>
            <a:r>
              <a:rPr lang="zh-CN" altLang="en-US" sz="2800" b="1" dirty="0">
                <a:latin typeface="华文新魏" panose="02010800040101010101" pitchFamily="2" charset="-122"/>
                <a:ea typeface="华文新魏" panose="02010800040101010101" pitchFamily="2" charset="-122"/>
              </a:rPr>
              <a:t>下面就让我们来认识一下与光的反射有关的</a:t>
            </a:r>
            <a:r>
              <a:rPr lang="zh-CN" altLang="en-US" sz="2800" b="1" dirty="0">
                <a:solidFill>
                  <a:srgbClr val="FF0000"/>
                </a:solidFill>
                <a:latin typeface="华文新魏" panose="02010800040101010101" pitchFamily="2" charset="-122"/>
                <a:ea typeface="华文新魏" panose="02010800040101010101" pitchFamily="2" charset="-122"/>
              </a:rPr>
              <a:t>几个术语</a:t>
            </a:r>
            <a:r>
              <a:rPr lang="en-US" altLang="zh-CN" sz="2800" b="1">
                <a:latin typeface="Times New Roman" panose="02020603050405020304" pitchFamily="18" charset="0"/>
                <a:ea typeface="宋体" panose="02010600030101010101" pitchFamily="2" charset="-122"/>
              </a:rPr>
              <a:t>.</a:t>
            </a:r>
            <a:endParaRPr lang="en-US" altLang="zh-CN" sz="2800" b="1">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iterate type="lt">
                                    <p:tmAbs val="75"/>
                                  </p:iterate>
                                  <p:childTnLst>
                                    <p:set>
                                      <p:cBhvr>
                                        <p:cTn id="6" dur="1" fill="hold">
                                          <p:stCondLst>
                                            <p:cond delay="74"/>
                                          </p:stCondLst>
                                        </p:cTn>
                                        <p:tgtEl>
                                          <p:spTgt spid="369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42" fill="hold" nodeType="clickEffect">
                                  <p:stCondLst>
                                    <p:cond delay="0"/>
                                  </p:stCondLst>
                                  <p:childTnLst>
                                    <p:set>
                                      <p:cBhvr>
                                        <p:cTn id="10" dur="1" fill="hold">
                                          <p:stCondLst>
                                            <p:cond delay="0"/>
                                          </p:stCondLst>
                                        </p:cTn>
                                        <p:tgtEl>
                                          <p:spTgt spid="36881"/>
                                        </p:tgtEl>
                                        <p:attrNameLst>
                                          <p:attrName>style.visibility</p:attrName>
                                        </p:attrNameLst>
                                      </p:cBhvr>
                                      <p:to>
                                        <p:strVal val="visible"/>
                                      </p:to>
                                    </p:set>
                                    <p:animEffect transition="in" filter="barn(outHorizontal)">
                                      <p:cBhvr>
                                        <p:cTn id="11" dur="500"/>
                                        <p:tgtEl>
                                          <p:spTgt spid="36881"/>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2" fill="hold" grpId="0" nodeType="clickEffect">
                                  <p:stCondLst>
                                    <p:cond delay="0"/>
                                  </p:stCondLst>
                                  <p:childTnLst>
                                    <p:set>
                                      <p:cBhvr>
                                        <p:cTn id="15" dur="1" fill="hold">
                                          <p:stCondLst>
                                            <p:cond delay="0"/>
                                          </p:stCondLst>
                                        </p:cTn>
                                        <p:tgtEl>
                                          <p:spTgt spid="36921"/>
                                        </p:tgtEl>
                                        <p:attrNameLst>
                                          <p:attrName>style.visibility</p:attrName>
                                        </p:attrNameLst>
                                      </p:cBhvr>
                                      <p:to>
                                        <p:strVal val="visible"/>
                                      </p:to>
                                    </p:set>
                                    <p:anim calcmode="lin" valueType="num">
                                      <p:cBhvr additive="base">
                                        <p:cTn id="16" dur="500" fill="hold"/>
                                        <p:tgtEl>
                                          <p:spTgt spid="36921"/>
                                        </p:tgtEl>
                                        <p:attrNameLst>
                                          <p:attrName>ppt_x</p:attrName>
                                        </p:attrNameLst>
                                      </p:cBhvr>
                                      <p:tavLst>
                                        <p:tav tm="0">
                                          <p:val>
                                            <p:strVal val="1+#ppt_w/2"/>
                                          </p:val>
                                        </p:tav>
                                        <p:tav tm="100000">
                                          <p:val>
                                            <p:strVal val="#ppt_x"/>
                                          </p:val>
                                        </p:tav>
                                      </p:tavLst>
                                    </p:anim>
                                    <p:anim calcmode="lin" valueType="num">
                                      <p:cBhvr additive="base">
                                        <p:cTn id="17" dur="500" fill="hold"/>
                                        <p:tgtEl>
                                          <p:spTgt spid="36921"/>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6" presetClass="entr" presetSubtype="26" fill="hold" grpId="0" nodeType="clickEffect">
                                  <p:stCondLst>
                                    <p:cond delay="0"/>
                                  </p:stCondLst>
                                  <p:childTnLst>
                                    <p:set>
                                      <p:cBhvr>
                                        <p:cTn id="21" dur="1" fill="hold">
                                          <p:stCondLst>
                                            <p:cond delay="0"/>
                                          </p:stCondLst>
                                        </p:cTn>
                                        <p:tgtEl>
                                          <p:spTgt spid="36869"/>
                                        </p:tgtEl>
                                        <p:attrNameLst>
                                          <p:attrName>style.visibility</p:attrName>
                                        </p:attrNameLst>
                                      </p:cBhvr>
                                      <p:to>
                                        <p:strVal val="visible"/>
                                      </p:to>
                                    </p:set>
                                    <p:animEffect transition="in" filter="barn(inHorizontal)">
                                      <p:cBhvr>
                                        <p:cTn id="22" dur="500"/>
                                        <p:tgtEl>
                                          <p:spTgt spid="36869"/>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grpId="0" nodeType="clickEffect">
                                  <p:stCondLst>
                                    <p:cond delay="0"/>
                                  </p:stCondLst>
                                  <p:childTnLst>
                                    <p:set>
                                      <p:cBhvr>
                                        <p:cTn id="26" dur="1" fill="hold">
                                          <p:stCondLst>
                                            <p:cond delay="0"/>
                                          </p:stCondLst>
                                        </p:cTn>
                                        <p:tgtEl>
                                          <p:spTgt spid="36915"/>
                                        </p:tgtEl>
                                        <p:attrNameLst>
                                          <p:attrName>style.visibility</p:attrName>
                                        </p:attrNameLst>
                                      </p:cBhvr>
                                      <p:to>
                                        <p:strVal val="visible"/>
                                      </p:to>
                                    </p:set>
                                    <p:anim calcmode="lin" valueType="num">
                                      <p:cBhvr additive="base">
                                        <p:cTn id="27" dur="500" fill="hold"/>
                                        <p:tgtEl>
                                          <p:spTgt spid="36915"/>
                                        </p:tgtEl>
                                        <p:attrNameLst>
                                          <p:attrName>ppt_x</p:attrName>
                                        </p:attrNameLst>
                                      </p:cBhvr>
                                      <p:tavLst>
                                        <p:tav tm="0">
                                          <p:val>
                                            <p:strVal val="1+#ppt_w/2"/>
                                          </p:val>
                                        </p:tav>
                                        <p:tav tm="100000">
                                          <p:val>
                                            <p:strVal val="#ppt_x"/>
                                          </p:val>
                                        </p:tav>
                                      </p:tavLst>
                                    </p:anim>
                                    <p:anim calcmode="lin" valueType="num">
                                      <p:cBhvr additive="base">
                                        <p:cTn id="28" dur="500" fill="hold"/>
                                        <p:tgtEl>
                                          <p:spTgt spid="36915"/>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nodeType="clickEffect">
                                  <p:stCondLst>
                                    <p:cond delay="0"/>
                                  </p:stCondLst>
                                  <p:childTnLst>
                                    <p:set>
                                      <p:cBhvr>
                                        <p:cTn id="32" dur="1" fill="hold">
                                          <p:stCondLst>
                                            <p:cond delay="0"/>
                                          </p:stCondLst>
                                        </p:cTn>
                                        <p:tgtEl>
                                          <p:spTgt spid="36875"/>
                                        </p:tgtEl>
                                        <p:attrNameLst>
                                          <p:attrName>style.visibility</p:attrName>
                                        </p:attrNameLst>
                                      </p:cBhvr>
                                      <p:to>
                                        <p:strVal val="visible"/>
                                      </p:to>
                                    </p:set>
                                    <p:animEffect transition="in" filter="box(in)">
                                      <p:cBhvr>
                                        <p:cTn id="33" dur="500"/>
                                        <p:tgtEl>
                                          <p:spTgt spid="36875"/>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2" fill="hold" grpId="0" nodeType="clickEffect">
                                  <p:stCondLst>
                                    <p:cond delay="0"/>
                                  </p:stCondLst>
                                  <p:childTnLst>
                                    <p:set>
                                      <p:cBhvr>
                                        <p:cTn id="37" dur="1" fill="hold">
                                          <p:stCondLst>
                                            <p:cond delay="0"/>
                                          </p:stCondLst>
                                        </p:cTn>
                                        <p:tgtEl>
                                          <p:spTgt spid="36916"/>
                                        </p:tgtEl>
                                        <p:attrNameLst>
                                          <p:attrName>style.visibility</p:attrName>
                                        </p:attrNameLst>
                                      </p:cBhvr>
                                      <p:to>
                                        <p:strVal val="visible"/>
                                      </p:to>
                                    </p:set>
                                    <p:anim calcmode="lin" valueType="num">
                                      <p:cBhvr additive="base">
                                        <p:cTn id="38" dur="500" fill="hold"/>
                                        <p:tgtEl>
                                          <p:spTgt spid="36916"/>
                                        </p:tgtEl>
                                        <p:attrNameLst>
                                          <p:attrName>ppt_x</p:attrName>
                                        </p:attrNameLst>
                                      </p:cBhvr>
                                      <p:tavLst>
                                        <p:tav tm="0">
                                          <p:val>
                                            <p:strVal val="1+#ppt_w/2"/>
                                          </p:val>
                                        </p:tav>
                                        <p:tav tm="100000">
                                          <p:val>
                                            <p:strVal val="#ppt_x"/>
                                          </p:val>
                                        </p:tav>
                                      </p:tavLst>
                                    </p:anim>
                                    <p:anim calcmode="lin" valueType="num">
                                      <p:cBhvr additive="base">
                                        <p:cTn id="39" dur="500" fill="hold"/>
                                        <p:tgtEl>
                                          <p:spTgt spid="36916"/>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nodeType="clickEffect">
                                  <p:stCondLst>
                                    <p:cond delay="0"/>
                                  </p:stCondLst>
                                  <p:childTnLst>
                                    <p:set>
                                      <p:cBhvr>
                                        <p:cTn id="43" dur="1" fill="hold">
                                          <p:stCondLst>
                                            <p:cond delay="0"/>
                                          </p:stCondLst>
                                        </p:cTn>
                                        <p:tgtEl>
                                          <p:spTgt spid="36870"/>
                                        </p:tgtEl>
                                        <p:attrNameLst>
                                          <p:attrName>style.visibility</p:attrName>
                                        </p:attrNameLst>
                                      </p:cBhvr>
                                      <p:to>
                                        <p:strVal val="visible"/>
                                      </p:to>
                                    </p:set>
                                    <p:animEffect transition="in" filter="wipe(down)">
                                      <p:cBhvr>
                                        <p:cTn id="44" dur="500"/>
                                        <p:tgtEl>
                                          <p:spTgt spid="36870"/>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36922"/>
                                        </p:tgtEl>
                                        <p:attrNameLst>
                                          <p:attrName>style.visibility</p:attrName>
                                        </p:attrNameLst>
                                      </p:cBhvr>
                                      <p:to>
                                        <p:strVal val="visible"/>
                                      </p:to>
                                    </p:set>
                                    <p:animEffect transition="in" filter="wipe(down)">
                                      <p:cBhvr>
                                        <p:cTn id="49" dur="500"/>
                                        <p:tgtEl>
                                          <p:spTgt spid="36922"/>
                                        </p:tgtEl>
                                      </p:cBhvr>
                                    </p:animEffect>
                                  </p:childTnLst>
                                </p:cTn>
                              </p:par>
                            </p:childTnLst>
                          </p:cTn>
                        </p:par>
                      </p:childTnLst>
                    </p:cTn>
                  </p:par>
                  <p:par>
                    <p:cTn id="50" fill="hold">
                      <p:stCondLst>
                        <p:cond delay="indefinite"/>
                      </p:stCondLst>
                      <p:childTnLst>
                        <p:par>
                          <p:cTn id="51" fill="hold">
                            <p:stCondLst>
                              <p:cond delay="0"/>
                            </p:stCondLst>
                            <p:childTnLst>
                              <p:par>
                                <p:cTn id="52" presetID="8" presetClass="entr" presetSubtype="16" fill="hold" nodeType="clickEffect">
                                  <p:stCondLst>
                                    <p:cond delay="0"/>
                                  </p:stCondLst>
                                  <p:childTnLst>
                                    <p:set>
                                      <p:cBhvr>
                                        <p:cTn id="53" dur="1" fill="hold">
                                          <p:stCondLst>
                                            <p:cond delay="0"/>
                                          </p:stCondLst>
                                        </p:cTn>
                                        <p:tgtEl>
                                          <p:spTgt spid="36886"/>
                                        </p:tgtEl>
                                        <p:attrNameLst>
                                          <p:attrName>style.visibility</p:attrName>
                                        </p:attrNameLst>
                                      </p:cBhvr>
                                      <p:to>
                                        <p:strVal val="visible"/>
                                      </p:to>
                                    </p:set>
                                    <p:animEffect transition="in" filter="diamond(in)">
                                      <p:cBhvr>
                                        <p:cTn id="54" dur="500"/>
                                        <p:tgtEl>
                                          <p:spTgt spid="36886"/>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ntr" presetSubtype="8" fill="hold" grpId="0" nodeType="clickEffect">
                                  <p:stCondLst>
                                    <p:cond delay="0"/>
                                  </p:stCondLst>
                                  <p:childTnLst>
                                    <p:set>
                                      <p:cBhvr>
                                        <p:cTn id="58" dur="1" fill="hold">
                                          <p:stCondLst>
                                            <p:cond delay="0"/>
                                          </p:stCondLst>
                                        </p:cTn>
                                        <p:tgtEl>
                                          <p:spTgt spid="36917"/>
                                        </p:tgtEl>
                                        <p:attrNameLst>
                                          <p:attrName>style.visibility</p:attrName>
                                        </p:attrNameLst>
                                      </p:cBhvr>
                                      <p:to>
                                        <p:strVal val="visible"/>
                                      </p:to>
                                    </p:set>
                                    <p:anim calcmode="lin" valueType="num">
                                      <p:cBhvr additive="base">
                                        <p:cTn id="59" dur="500" fill="hold"/>
                                        <p:tgtEl>
                                          <p:spTgt spid="36917"/>
                                        </p:tgtEl>
                                        <p:attrNameLst>
                                          <p:attrName>ppt_x</p:attrName>
                                        </p:attrNameLst>
                                      </p:cBhvr>
                                      <p:tavLst>
                                        <p:tav tm="0">
                                          <p:val>
                                            <p:strVal val="0-#ppt_w/2"/>
                                          </p:val>
                                        </p:tav>
                                        <p:tav tm="100000">
                                          <p:val>
                                            <p:strVal val="#ppt_x"/>
                                          </p:val>
                                        </p:tav>
                                      </p:tavLst>
                                    </p:anim>
                                    <p:anim calcmode="lin" valueType="num">
                                      <p:cBhvr additive="base">
                                        <p:cTn id="60" dur="500" fill="hold"/>
                                        <p:tgtEl>
                                          <p:spTgt spid="36917"/>
                                        </p:tgtEl>
                                        <p:attrNameLst>
                                          <p:attrName>ppt_y</p:attrName>
                                        </p:attrNameLst>
                                      </p:cBhvr>
                                      <p:tavLst>
                                        <p:tav tm="0">
                                          <p:val>
                                            <p:strVal val="#ppt_y"/>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 presetClass="entr" presetSubtype="16" fill="hold" nodeType="clickEffect">
                                  <p:stCondLst>
                                    <p:cond delay="0"/>
                                  </p:stCondLst>
                                  <p:childTnLst>
                                    <p:set>
                                      <p:cBhvr>
                                        <p:cTn id="64" dur="1" fill="hold">
                                          <p:stCondLst>
                                            <p:cond delay="0"/>
                                          </p:stCondLst>
                                        </p:cTn>
                                        <p:tgtEl>
                                          <p:spTgt spid="36889"/>
                                        </p:tgtEl>
                                        <p:attrNameLst>
                                          <p:attrName>style.visibility</p:attrName>
                                        </p:attrNameLst>
                                      </p:cBhvr>
                                      <p:to>
                                        <p:strVal val="visible"/>
                                      </p:to>
                                    </p:set>
                                    <p:animEffect transition="in" filter="box(in)">
                                      <p:cBhvr>
                                        <p:cTn id="65" dur="500"/>
                                        <p:tgtEl>
                                          <p:spTgt spid="36889"/>
                                        </p:tgtEl>
                                      </p:cBhvr>
                                    </p:animEffect>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grpId="0" nodeType="clickEffect">
                                  <p:stCondLst>
                                    <p:cond delay="0"/>
                                  </p:stCondLst>
                                  <p:childTnLst>
                                    <p:set>
                                      <p:cBhvr>
                                        <p:cTn id="69" dur="1" fill="hold">
                                          <p:stCondLst>
                                            <p:cond delay="0"/>
                                          </p:stCondLst>
                                        </p:cTn>
                                        <p:tgtEl>
                                          <p:spTgt spid="36918"/>
                                        </p:tgtEl>
                                        <p:attrNameLst>
                                          <p:attrName>style.visibility</p:attrName>
                                        </p:attrNameLst>
                                      </p:cBhvr>
                                      <p:to>
                                        <p:strVal val="visible"/>
                                      </p:to>
                                    </p:set>
                                    <p:anim calcmode="lin" valueType="num">
                                      <p:cBhvr additive="base">
                                        <p:cTn id="70" dur="500" fill="hold"/>
                                        <p:tgtEl>
                                          <p:spTgt spid="36918"/>
                                        </p:tgtEl>
                                        <p:attrNameLst>
                                          <p:attrName>ppt_x</p:attrName>
                                        </p:attrNameLst>
                                      </p:cBhvr>
                                      <p:tavLst>
                                        <p:tav tm="0">
                                          <p:val>
                                            <p:strVal val="#ppt_x"/>
                                          </p:val>
                                        </p:tav>
                                        <p:tav tm="100000">
                                          <p:val>
                                            <p:strVal val="#ppt_x"/>
                                          </p:val>
                                        </p:tav>
                                      </p:tavLst>
                                    </p:anim>
                                    <p:anim calcmode="lin" valueType="num">
                                      <p:cBhvr additive="base">
                                        <p:cTn id="71" dur="500" fill="hold"/>
                                        <p:tgtEl>
                                          <p:spTgt spid="36918"/>
                                        </p:tgtEl>
                                        <p:attrNameLst>
                                          <p:attrName>ppt_y</p:attrName>
                                        </p:attrNameLst>
                                      </p:cBhvr>
                                      <p:tavLst>
                                        <p:tav tm="0">
                                          <p:val>
                                            <p:strVal val="1+#ppt_h/2"/>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54" presetClass="entr" presetSubtype="0" accel="100000" fill="hold" grpId="0" nodeType="clickEffect">
                                  <p:stCondLst>
                                    <p:cond delay="0"/>
                                  </p:stCondLst>
                                  <p:childTnLst>
                                    <p:set>
                                      <p:cBhvr>
                                        <p:cTn id="75" dur="1" fill="hold">
                                          <p:stCondLst>
                                            <p:cond delay="0"/>
                                          </p:stCondLst>
                                        </p:cTn>
                                        <p:tgtEl>
                                          <p:spTgt spid="36892"/>
                                        </p:tgtEl>
                                        <p:attrNameLst>
                                          <p:attrName>style.visibility</p:attrName>
                                        </p:attrNameLst>
                                      </p:cBhvr>
                                      <p:to>
                                        <p:strVal val="visible"/>
                                      </p:to>
                                    </p:set>
                                    <p:anim calcmode="lin" valueType="num">
                                      <p:cBhvr>
                                        <p:cTn id="76" dur="500" fill="hold"/>
                                        <p:tgtEl>
                                          <p:spTgt spid="36892"/>
                                        </p:tgtEl>
                                        <p:attrNameLst>
                                          <p:attrName>ppt_w</p:attrName>
                                        </p:attrNameLst>
                                      </p:cBhvr>
                                      <p:tavLst>
                                        <p:tav tm="0">
                                          <p:val>
                                            <p:strVal val="#ppt_w*0.05"/>
                                          </p:val>
                                        </p:tav>
                                        <p:tav tm="100000">
                                          <p:val>
                                            <p:strVal val="#ppt_w"/>
                                          </p:val>
                                        </p:tav>
                                      </p:tavLst>
                                    </p:anim>
                                    <p:anim calcmode="lin" valueType="num">
                                      <p:cBhvr>
                                        <p:cTn id="77" dur="500" fill="hold"/>
                                        <p:tgtEl>
                                          <p:spTgt spid="36892"/>
                                        </p:tgtEl>
                                        <p:attrNameLst>
                                          <p:attrName>ppt_h</p:attrName>
                                        </p:attrNameLst>
                                      </p:cBhvr>
                                      <p:tavLst>
                                        <p:tav tm="0">
                                          <p:val>
                                            <p:strVal val="#ppt_h"/>
                                          </p:val>
                                        </p:tav>
                                        <p:tav tm="100000">
                                          <p:val>
                                            <p:strVal val="#ppt_h"/>
                                          </p:val>
                                        </p:tav>
                                      </p:tavLst>
                                    </p:anim>
                                    <p:anim calcmode="lin" valueType="num">
                                      <p:cBhvr>
                                        <p:cTn id="78" dur="500" fill="hold"/>
                                        <p:tgtEl>
                                          <p:spTgt spid="36892"/>
                                        </p:tgtEl>
                                        <p:attrNameLst>
                                          <p:attrName>ppt_x</p:attrName>
                                        </p:attrNameLst>
                                      </p:cBhvr>
                                      <p:tavLst>
                                        <p:tav tm="0">
                                          <p:val>
                                            <p:strVal val="#ppt_x-.2"/>
                                          </p:val>
                                        </p:tav>
                                        <p:tav tm="100000">
                                          <p:val>
                                            <p:strVal val="#ppt_x"/>
                                          </p:val>
                                        </p:tav>
                                      </p:tavLst>
                                    </p:anim>
                                    <p:anim calcmode="lin" valueType="num">
                                      <p:cBhvr>
                                        <p:cTn id="79" dur="500" fill="hold"/>
                                        <p:tgtEl>
                                          <p:spTgt spid="36892"/>
                                        </p:tgtEl>
                                        <p:attrNameLst>
                                          <p:attrName>ppt_y</p:attrName>
                                        </p:attrNameLst>
                                      </p:cBhvr>
                                      <p:tavLst>
                                        <p:tav tm="0">
                                          <p:val>
                                            <p:strVal val="#ppt_y"/>
                                          </p:val>
                                        </p:tav>
                                        <p:tav tm="100000">
                                          <p:val>
                                            <p:strVal val="#ppt_y"/>
                                          </p:val>
                                        </p:tav>
                                      </p:tavLst>
                                    </p:anim>
                                    <p:animEffect transition="in" filter="fade">
                                      <p:cBhvr>
                                        <p:cTn id="80" dur="500"/>
                                        <p:tgtEl>
                                          <p:spTgt spid="368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9" grpId="0" bldLvl="0"/>
      <p:bldP spid="36892" grpId="0"/>
      <p:bldP spid="36913" grpId="0" bldLvl="0" animBg="1"/>
      <p:bldP spid="36915" grpId="0"/>
      <p:bldP spid="36916" grpId="0"/>
      <p:bldP spid="36917" grpId="0"/>
      <p:bldP spid="36918" grpId="0"/>
      <p:bldP spid="36921" grpId="0"/>
      <p:bldP spid="369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标题 40961"/>
          <p:cNvSpPr>
            <a:spLocks noGrp="1"/>
          </p:cNvSpPr>
          <p:nvPr>
            <p:ph type="title"/>
          </p:nvPr>
        </p:nvSpPr>
        <p:spPr>
          <a:xfrm>
            <a:off x="4267200" y="381000"/>
            <a:ext cx="2286000" cy="304800"/>
          </a:xfrm>
        </p:spPr>
        <p:txBody>
          <a:bodyPr anchor="ctr"/>
          <a:p>
            <a:r>
              <a:rPr lang="zh-CN" altLang="en-US" sz="1800" dirty="0">
                <a:solidFill>
                  <a:schemeClr val="tx1"/>
                </a:solidFill>
              </a:rPr>
              <a:t>内容与步骤</a:t>
            </a:r>
            <a:endParaRPr lang="zh-CN" altLang="en-US" sz="1800" dirty="0"/>
          </a:p>
        </p:txBody>
      </p:sp>
      <p:sp>
        <p:nvSpPr>
          <p:cNvPr id="40963" name="文本框 40962"/>
          <p:cNvSpPr txBox="1"/>
          <p:nvPr/>
        </p:nvSpPr>
        <p:spPr>
          <a:xfrm>
            <a:off x="3359150" y="333375"/>
            <a:ext cx="5688013" cy="645160"/>
          </a:xfrm>
          <a:prstGeom prst="rect">
            <a:avLst/>
          </a:prstGeom>
          <a:solidFill>
            <a:srgbClr val="00FFFF"/>
          </a:solidFill>
          <a:ln w="9525" cap="flat" cmpd="sng">
            <a:solidFill>
              <a:srgbClr val="333333"/>
            </a:solidFill>
            <a:prstDash val="solid"/>
            <a:miter/>
            <a:headEnd type="none" w="med" len="med"/>
            <a:tailEnd type="none" w="med" len="med"/>
          </a:ln>
          <a:effectLst>
            <a:outerShdw dist="35921" dir="2699999" algn="ctr" rotWithShape="0">
              <a:schemeClr val="bg2"/>
            </a:outerShdw>
          </a:effectLst>
        </p:spPr>
        <p:txBody>
          <a:bodyPr anchor="t">
            <a:spAutoFit/>
          </a:bodyPr>
          <a:p>
            <a:pPr algn="ctr">
              <a:spcBef>
                <a:spcPct val="50000"/>
              </a:spcBef>
            </a:pPr>
            <a:r>
              <a:rPr lang="zh-CN" altLang="en-US" sz="3600" dirty="0">
                <a:latin typeface="Times New Roman" panose="02020603050405020304" pitchFamily="18" charset="0"/>
                <a:ea typeface="宋体" panose="02010600030101010101" pitchFamily="2" charset="-122"/>
              </a:rPr>
              <a:t>（</a:t>
            </a:r>
            <a:r>
              <a:rPr lang="en-US" altLang="zh-CN" sz="3600">
                <a:latin typeface="Times New Roman" panose="02020603050405020304" pitchFamily="18" charset="0"/>
                <a:ea typeface="宋体" panose="02010600030101010101" pitchFamily="2" charset="-122"/>
              </a:rPr>
              <a:t>4</a:t>
            </a:r>
            <a:r>
              <a:rPr lang="zh-CN" altLang="en-US" sz="3600" dirty="0">
                <a:latin typeface="Times New Roman" panose="02020603050405020304" pitchFamily="18" charset="0"/>
                <a:ea typeface="宋体" panose="02010600030101010101" pitchFamily="2" charset="-122"/>
              </a:rPr>
              <a:t>）实验内容与步骤</a:t>
            </a:r>
            <a:endParaRPr lang="zh-CN" altLang="en-US" sz="3600">
              <a:latin typeface="Times New Roman" panose="02020603050405020304" pitchFamily="18" charset="0"/>
              <a:ea typeface="宋体" panose="02010600030101010101" pitchFamily="2" charset="-122"/>
            </a:endParaRPr>
          </a:p>
        </p:txBody>
      </p:sp>
      <p:sp>
        <p:nvSpPr>
          <p:cNvPr id="40964" name="矩形 40963"/>
          <p:cNvSpPr/>
          <p:nvPr/>
        </p:nvSpPr>
        <p:spPr>
          <a:xfrm>
            <a:off x="2063750" y="4292600"/>
            <a:ext cx="7848600" cy="583565"/>
          </a:xfrm>
          <a:prstGeom prst="rect">
            <a:avLst/>
          </a:prstGeom>
          <a:noFill/>
          <a:ln w="9525">
            <a:noFill/>
          </a:ln>
        </p:spPr>
        <p:txBody>
          <a:bodyPr anchor="t">
            <a:spAutoFit/>
          </a:bodyPr>
          <a:p>
            <a:pPr marL="457200" indent="-457200">
              <a:spcBef>
                <a:spcPct val="50000"/>
              </a:spcBef>
            </a:pPr>
            <a:r>
              <a:rPr lang="en-US" altLang="zh-CN" sz="3200">
                <a:solidFill>
                  <a:schemeClr val="tx2"/>
                </a:solidFill>
                <a:latin typeface="Times New Roman" panose="02020603050405020304" pitchFamily="18" charset="0"/>
                <a:ea typeface="宋体" panose="02010600030101010101" pitchFamily="2" charset="-122"/>
              </a:rPr>
              <a:t>      </a:t>
            </a:r>
            <a:r>
              <a:rPr lang="zh-CN" altLang="en-US" sz="3200" dirty="0">
                <a:solidFill>
                  <a:schemeClr val="tx2"/>
                </a:solidFill>
                <a:latin typeface="Times New Roman" panose="02020603050405020304" pitchFamily="18" charset="0"/>
                <a:ea typeface="宋体" panose="02010600030101010101" pitchFamily="2" charset="-122"/>
              </a:rPr>
              <a:t>（</a:t>
            </a:r>
            <a:r>
              <a:rPr lang="en-US" altLang="zh-CN" sz="3200">
                <a:solidFill>
                  <a:schemeClr val="tx2"/>
                </a:solidFill>
                <a:latin typeface="Times New Roman" panose="02020603050405020304" pitchFamily="18" charset="0"/>
                <a:ea typeface="宋体" panose="02010600030101010101" pitchFamily="2" charset="-122"/>
              </a:rPr>
              <a:t>3</a:t>
            </a:r>
            <a:r>
              <a:rPr lang="zh-CN" altLang="en-US" sz="3200" dirty="0">
                <a:solidFill>
                  <a:schemeClr val="tx2"/>
                </a:solidFill>
                <a:latin typeface="Times New Roman" panose="02020603050405020304" pitchFamily="18" charset="0"/>
                <a:ea typeface="宋体" panose="02010600030101010101" pitchFamily="2" charset="-122"/>
              </a:rPr>
              <a:t>）研究反射角和入射角大小关系。</a:t>
            </a:r>
            <a:endParaRPr lang="zh-CN" altLang="en-US" sz="3200" dirty="0">
              <a:solidFill>
                <a:schemeClr val="tx2"/>
              </a:solidFill>
              <a:latin typeface="Times New Roman" panose="02020603050405020304" pitchFamily="18" charset="0"/>
              <a:ea typeface="宋体" panose="02010600030101010101" pitchFamily="2" charset="-122"/>
            </a:endParaRPr>
          </a:p>
        </p:txBody>
      </p:sp>
      <p:sp>
        <p:nvSpPr>
          <p:cNvPr id="40965" name="文本框 40964"/>
          <p:cNvSpPr txBox="1"/>
          <p:nvPr/>
        </p:nvSpPr>
        <p:spPr>
          <a:xfrm>
            <a:off x="1992313" y="1700213"/>
            <a:ext cx="8316912" cy="1076325"/>
          </a:xfrm>
          <a:prstGeom prst="rect">
            <a:avLst/>
          </a:prstGeom>
          <a:noFill/>
          <a:ln w="9525">
            <a:noFill/>
          </a:ln>
        </p:spPr>
        <p:txBody>
          <a:bodyPr anchor="t">
            <a:spAutoFit/>
          </a:bodyPr>
          <a:p>
            <a:pPr>
              <a:spcBef>
                <a:spcPct val="50000"/>
              </a:spcBef>
            </a:pPr>
            <a:r>
              <a:rPr lang="en-US" altLang="zh-CN" sz="2800">
                <a:solidFill>
                  <a:schemeClr val="tx2"/>
                </a:solidFill>
                <a:latin typeface="Times New Roman" panose="02020603050405020304" pitchFamily="18" charset="0"/>
                <a:ea typeface="宋体" panose="02010600030101010101" pitchFamily="2" charset="-122"/>
              </a:rPr>
              <a:t>      </a:t>
            </a:r>
            <a:r>
              <a:rPr lang="zh-CN" altLang="en-US" sz="3200" dirty="0">
                <a:solidFill>
                  <a:schemeClr val="tx2"/>
                </a:solidFill>
                <a:latin typeface="Times New Roman" panose="02020603050405020304" pitchFamily="18" charset="0"/>
                <a:ea typeface="宋体" panose="02010600030101010101" pitchFamily="2" charset="-122"/>
              </a:rPr>
              <a:t>（</a:t>
            </a:r>
            <a:r>
              <a:rPr lang="en-US" altLang="zh-CN" sz="3200">
                <a:solidFill>
                  <a:schemeClr val="tx2"/>
                </a:solidFill>
                <a:latin typeface="Times New Roman" panose="02020603050405020304" pitchFamily="18" charset="0"/>
                <a:ea typeface="宋体" panose="02010600030101010101" pitchFamily="2" charset="-122"/>
              </a:rPr>
              <a:t>1</a:t>
            </a:r>
            <a:r>
              <a:rPr lang="zh-CN" altLang="en-US" sz="3200" dirty="0">
                <a:solidFill>
                  <a:schemeClr val="tx2"/>
                </a:solidFill>
                <a:latin typeface="Times New Roman" panose="02020603050405020304" pitchFamily="18" charset="0"/>
                <a:ea typeface="宋体" panose="02010600030101010101" pitchFamily="2" charset="-122"/>
              </a:rPr>
              <a:t>）让入射光线沿光屏投射到平面镜上，观察反射光线方向。</a:t>
            </a:r>
            <a:endParaRPr lang="zh-CN" altLang="en-US" sz="3200">
              <a:solidFill>
                <a:schemeClr val="tx2"/>
              </a:solidFill>
              <a:latin typeface="Times New Roman" panose="02020603050405020304" pitchFamily="18" charset="0"/>
              <a:ea typeface="宋体" panose="02010600030101010101" pitchFamily="2" charset="-122"/>
            </a:endParaRPr>
          </a:p>
        </p:txBody>
      </p:sp>
      <p:sp>
        <p:nvSpPr>
          <p:cNvPr id="40966" name="文本框 40965"/>
          <p:cNvSpPr txBox="1"/>
          <p:nvPr/>
        </p:nvSpPr>
        <p:spPr>
          <a:xfrm>
            <a:off x="2063750" y="2924175"/>
            <a:ext cx="8208963" cy="1076325"/>
          </a:xfrm>
          <a:prstGeom prst="rect">
            <a:avLst/>
          </a:prstGeom>
          <a:noFill/>
          <a:ln w="9525">
            <a:noFill/>
          </a:ln>
        </p:spPr>
        <p:txBody>
          <a:bodyPr anchor="t">
            <a:spAutoFit/>
          </a:bodyPr>
          <a:p>
            <a:pPr>
              <a:spcBef>
                <a:spcPct val="50000"/>
              </a:spcBef>
            </a:pPr>
            <a:r>
              <a:rPr lang="en-US" altLang="zh-CN" sz="3200">
                <a:solidFill>
                  <a:schemeClr val="tx2"/>
                </a:solidFill>
                <a:latin typeface="Times New Roman" panose="02020603050405020304" pitchFamily="18" charset="0"/>
                <a:ea typeface="宋体" panose="02010600030101010101" pitchFamily="2" charset="-122"/>
              </a:rPr>
              <a:t>     </a:t>
            </a:r>
            <a:r>
              <a:rPr lang="zh-CN" altLang="en-US" sz="3200" dirty="0">
                <a:solidFill>
                  <a:schemeClr val="tx2"/>
                </a:solidFill>
                <a:latin typeface="Times New Roman" panose="02020603050405020304" pitchFamily="18" charset="0"/>
                <a:ea typeface="宋体" panose="02010600030101010101" pitchFamily="2" charset="-122"/>
              </a:rPr>
              <a:t>（</a:t>
            </a:r>
            <a:r>
              <a:rPr lang="en-US" altLang="zh-CN" sz="3200">
                <a:solidFill>
                  <a:schemeClr val="tx2"/>
                </a:solidFill>
                <a:latin typeface="Times New Roman" panose="02020603050405020304" pitchFamily="18" charset="0"/>
                <a:ea typeface="宋体" panose="02010600030101010101" pitchFamily="2" charset="-122"/>
              </a:rPr>
              <a:t>2</a:t>
            </a:r>
            <a:r>
              <a:rPr lang="zh-CN" altLang="en-US" sz="3200" dirty="0">
                <a:solidFill>
                  <a:schemeClr val="tx2"/>
                </a:solidFill>
                <a:latin typeface="Times New Roman" panose="02020603050405020304" pitchFamily="18" charset="0"/>
                <a:ea typeface="宋体" panose="02010600030101010101" pitchFamily="2" charset="-122"/>
              </a:rPr>
              <a:t>）研究反射光线、法线、入射光线的相互位置关系。</a:t>
            </a:r>
            <a:endParaRPr lang="zh-CN" altLang="en-US" sz="3200">
              <a:solidFill>
                <a:schemeClr val="tx2"/>
              </a:solidFill>
              <a:latin typeface="Times New Roman" panose="02020603050405020304" pitchFamily="18" charset="0"/>
              <a:ea typeface="宋体" panose="02010600030101010101" pitchFamily="2" charset="-122"/>
            </a:endParaRPr>
          </a:p>
        </p:txBody>
      </p:sp>
      <p:sp>
        <p:nvSpPr>
          <p:cNvPr id="13318" name="矩形 40966" descr="紫色网格"/>
          <p:cNvSpPr/>
          <p:nvPr/>
        </p:nvSpPr>
        <p:spPr>
          <a:xfrm>
            <a:off x="2286000" y="1143000"/>
            <a:ext cx="7924800" cy="76200"/>
          </a:xfrm>
          <a:prstGeom prst="rect">
            <a:avLst/>
          </a:prstGeom>
          <a:blipFill rotWithShape="0">
            <a:blip r:embed="rId1"/>
          </a:blipFill>
          <a:ln w="38100" cap="flat" cmpd="sng">
            <a:pattFill prst="sphere">
              <a:fgClr>
                <a:schemeClr val="tx1"/>
              </a:fgClr>
              <a:bgClr>
                <a:srgbClr val="FFFFFF"/>
              </a:bgClr>
            </a:pattFill>
            <a:prstDash val="solid"/>
            <a:miter/>
            <a:headEnd type="none" w="med" len="med"/>
            <a:tailEnd type="none" w="med" len="med"/>
          </a:ln>
        </p:spPr>
        <p:txBody>
          <a:bodyPr anchor="t"/>
          <a:p>
            <a:endParaRPr lang="zh-CN" altLang="en-US" dirty="0">
              <a:latin typeface="Arial" panose="020B0604020202020204" pitchFamily="34" charset="0"/>
              <a:ea typeface="宋体" panose="02010600030101010101" pitchFamily="2" charset="-122"/>
            </a:endParaRPr>
          </a:p>
        </p:txBody>
      </p:sp>
      <p:pic>
        <p:nvPicPr>
          <p:cNvPr id="13319" name="图片 40975" descr="图片1"/>
          <p:cNvPicPr>
            <a:picLocks noChangeAspect="1"/>
          </p:cNvPicPr>
          <p:nvPr/>
        </p:nvPicPr>
        <p:blipFill>
          <a:blip r:embed="rId2"/>
          <a:stretch>
            <a:fillRect/>
          </a:stretch>
        </p:blipFill>
        <p:spPr>
          <a:xfrm>
            <a:off x="9429750" y="0"/>
            <a:ext cx="1238250" cy="12382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1000"/>
                                  </p:stCondLst>
                                  <p:iterate type="lt">
                                    <p:tmPct val="100000"/>
                                  </p:iterate>
                                  <p:childTnLst>
                                    <p:set>
                                      <p:cBhvr>
                                        <p:cTn id="6" dur="1" fill="hold">
                                          <p:stCondLst>
                                            <p:cond delay="0"/>
                                          </p:stCondLst>
                                        </p:cTn>
                                        <p:tgtEl>
                                          <p:spTgt spid="40963">
                                            <p:txEl>
                                              <p:charRg st="4294967295" end="4294967295"/>
                                            </p:txEl>
                                          </p:spTgt>
                                        </p:tgtEl>
                                        <p:attrNameLst>
                                          <p:attrName>style.visibility</p:attrName>
                                        </p:attrNameLst>
                                      </p:cBhvr>
                                      <p:to>
                                        <p:strVal val="visible"/>
                                      </p:to>
                                    </p:set>
                                    <p:animEffect transition="in" filter="wipe(up)">
                                      <p:cBhvr>
                                        <p:cTn id="7" dur="75"/>
                                        <p:tgtEl>
                                          <p:spTgt spid="40963">
                                            <p:txEl>
                                              <p:charRg st="4294967295" end="4294967295"/>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TYPE.WAV"/>
                                        </p:tgtEl>
                                      </p:cMediaNode>
                                    </p:audio>
                                  </p:subTnLst>
                                </p:cTn>
                              </p:par>
                            </p:childTnLst>
                          </p:cTn>
                        </p:par>
                        <p:par>
                          <p:cTn id="8" fill="hold">
                            <p:stCondLst>
                              <p:cond delay="1075"/>
                            </p:stCondLst>
                            <p:childTnLst>
                              <p:par>
                                <p:cTn id="9" presetID="22" presetClass="entr" presetSubtype="1" fill="hold" grpId="0" nodeType="afterEffect">
                                  <p:stCondLst>
                                    <p:cond delay="1000"/>
                                  </p:stCondLst>
                                  <p:iterate type="lt">
                                    <p:tmPct val="100000"/>
                                  </p:iterate>
                                  <p:childTnLst>
                                    <p:set>
                                      <p:cBhvr>
                                        <p:cTn id="10" dur="1" fill="hold">
                                          <p:stCondLst>
                                            <p:cond delay="0"/>
                                          </p:stCondLst>
                                        </p:cTn>
                                        <p:tgtEl>
                                          <p:spTgt spid="40963">
                                            <p:txEl>
                                              <p:charRg st="0" end="11"/>
                                            </p:txEl>
                                          </p:spTgt>
                                        </p:tgtEl>
                                        <p:attrNameLst>
                                          <p:attrName>style.visibility</p:attrName>
                                        </p:attrNameLst>
                                      </p:cBhvr>
                                      <p:to>
                                        <p:strVal val="visible"/>
                                      </p:to>
                                    </p:set>
                                    <p:animEffect transition="in" filter="wipe(up)">
                                      <p:cBhvr>
                                        <p:cTn id="11" dur="75"/>
                                        <p:tgtEl>
                                          <p:spTgt spid="40963">
                                            <p:txEl>
                                              <p:charRg st="0" end="11"/>
                                            </p:txEl>
                                          </p:spTgt>
                                        </p:tgtEl>
                                      </p:cBhvr>
                                    </p:animEffect>
                                  </p:childTnLst>
                                  <p:subTnLst>
                                    <p:audio>
                                      <p:cMediaNode>
                                        <p:cTn display="0" masterRel="sameClick">
                                          <p:stCondLst>
                                            <p:cond evt="begin" delay="0">
                                              <p:tn val="9"/>
                                            </p:cond>
                                          </p:stCondLst>
                                          <p:endCondLst>
                                            <p:cond evt="onStopAudio" delay="0">
                                              <p:tgtEl>
                                                <p:sldTgt/>
                                              </p:tgtEl>
                                            </p:cond>
                                          </p:endCondLst>
                                        </p:cTn>
                                        <p:tgtEl>
                                          <p:sndTgt r:embed="rId3" name="TYPE.WAV"/>
                                        </p:tgtEl>
                                      </p:cMediaNode>
                                    </p:audio>
                                  </p:subTnLst>
                                </p:cTn>
                              </p:par>
                            </p:childTnLst>
                          </p:cTn>
                        </p:par>
                      </p:childTnLst>
                    </p:cTn>
                  </p:par>
                  <p:par>
                    <p:cTn id="12" fill="hold">
                      <p:stCondLst>
                        <p:cond delay="indefinite"/>
                      </p:stCondLst>
                      <p:childTnLst>
                        <p:par>
                          <p:cTn id="13" fill="hold">
                            <p:stCondLst>
                              <p:cond delay="0"/>
                            </p:stCondLst>
                            <p:childTnLst>
                              <p:par>
                                <p:cTn id="14" presetID="16" presetClass="entr" presetSubtype="37" fill="hold" grpId="0" nodeType="clickEffect">
                                  <p:stCondLst>
                                    <p:cond delay="0"/>
                                  </p:stCondLst>
                                  <p:childTnLst>
                                    <p:set>
                                      <p:cBhvr>
                                        <p:cTn id="15" dur="1" fill="hold">
                                          <p:stCondLst>
                                            <p:cond delay="0"/>
                                          </p:stCondLst>
                                        </p:cTn>
                                        <p:tgtEl>
                                          <p:spTgt spid="40965"/>
                                        </p:tgtEl>
                                        <p:attrNameLst>
                                          <p:attrName>style.visibility</p:attrName>
                                        </p:attrNameLst>
                                      </p:cBhvr>
                                      <p:to>
                                        <p:strVal val="visible"/>
                                      </p:to>
                                    </p:set>
                                    <p:animEffect transition="in" filter="barn(outVertical)">
                                      <p:cBhvr>
                                        <p:cTn id="16" dur="500"/>
                                        <p:tgtEl>
                                          <p:spTgt spid="40965"/>
                                        </p:tgtEl>
                                      </p:cBhvr>
                                    </p:animEffect>
                                  </p:childTnLst>
                                </p:cTn>
                              </p:par>
                            </p:childTnLst>
                          </p:cTn>
                        </p:par>
                      </p:childTnLst>
                    </p:cTn>
                  </p:par>
                  <p:par>
                    <p:cTn id="17" fill="hold">
                      <p:stCondLst>
                        <p:cond delay="indefinite"/>
                      </p:stCondLst>
                      <p:childTnLst>
                        <p:par>
                          <p:cTn id="18" fill="hold">
                            <p:stCondLst>
                              <p:cond delay="0"/>
                            </p:stCondLst>
                            <p:childTnLst>
                              <p:par>
                                <p:cTn id="19" presetID="17" presetClass="entr" presetSubtype="8" fill="hold" grpId="0" nodeType="clickEffect">
                                  <p:stCondLst>
                                    <p:cond delay="0"/>
                                  </p:stCondLst>
                                  <p:childTnLst>
                                    <p:set>
                                      <p:cBhvr>
                                        <p:cTn id="20" dur="1" fill="hold">
                                          <p:stCondLst>
                                            <p:cond delay="0"/>
                                          </p:stCondLst>
                                        </p:cTn>
                                        <p:tgtEl>
                                          <p:spTgt spid="40966"/>
                                        </p:tgtEl>
                                        <p:attrNameLst>
                                          <p:attrName>style.visibility</p:attrName>
                                        </p:attrNameLst>
                                      </p:cBhvr>
                                      <p:to>
                                        <p:strVal val="visible"/>
                                      </p:to>
                                    </p:set>
                                    <p:anim calcmode="lin" valueType="num">
                                      <p:cBhvr>
                                        <p:cTn id="21" dur="500" fill="hold"/>
                                        <p:tgtEl>
                                          <p:spTgt spid="40966"/>
                                        </p:tgtEl>
                                        <p:attrNameLst>
                                          <p:attrName>ppt_x</p:attrName>
                                        </p:attrNameLst>
                                      </p:cBhvr>
                                      <p:tavLst>
                                        <p:tav tm="0">
                                          <p:val>
                                            <p:strVal val="#ppt_x-#ppt_w/2"/>
                                          </p:val>
                                        </p:tav>
                                        <p:tav tm="100000">
                                          <p:val>
                                            <p:strVal val="#ppt_x"/>
                                          </p:val>
                                        </p:tav>
                                      </p:tavLst>
                                    </p:anim>
                                    <p:anim calcmode="lin" valueType="num">
                                      <p:cBhvr>
                                        <p:cTn id="22" dur="500" fill="hold"/>
                                        <p:tgtEl>
                                          <p:spTgt spid="40966"/>
                                        </p:tgtEl>
                                        <p:attrNameLst>
                                          <p:attrName>ppt_y</p:attrName>
                                        </p:attrNameLst>
                                      </p:cBhvr>
                                      <p:tavLst>
                                        <p:tav tm="0">
                                          <p:val>
                                            <p:strVal val="#ppt_y"/>
                                          </p:val>
                                        </p:tav>
                                        <p:tav tm="100000">
                                          <p:val>
                                            <p:strVal val="#ppt_y"/>
                                          </p:val>
                                        </p:tav>
                                      </p:tavLst>
                                    </p:anim>
                                    <p:anim calcmode="lin" valueType="num">
                                      <p:cBhvr>
                                        <p:cTn id="23" dur="500" fill="hold"/>
                                        <p:tgtEl>
                                          <p:spTgt spid="40966"/>
                                        </p:tgtEl>
                                        <p:attrNameLst>
                                          <p:attrName>ppt_w</p:attrName>
                                        </p:attrNameLst>
                                      </p:cBhvr>
                                      <p:tavLst>
                                        <p:tav tm="0">
                                          <p:val>
                                            <p:fltVal val="0.000000"/>
                                          </p:val>
                                        </p:tav>
                                        <p:tav tm="100000">
                                          <p:val>
                                            <p:strVal val="#ppt_w"/>
                                          </p:val>
                                        </p:tav>
                                      </p:tavLst>
                                    </p:anim>
                                    <p:anim calcmode="lin" valueType="num">
                                      <p:cBhvr>
                                        <p:cTn id="24" dur="500" fill="hold"/>
                                        <p:tgtEl>
                                          <p:spTgt spid="40966"/>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37" fill="hold" grpId="0" nodeType="clickEffect">
                                  <p:stCondLst>
                                    <p:cond delay="0"/>
                                  </p:stCondLst>
                                  <p:childTnLst>
                                    <p:set>
                                      <p:cBhvr>
                                        <p:cTn id="28" dur="1" fill="hold">
                                          <p:stCondLst>
                                            <p:cond delay="0"/>
                                          </p:stCondLst>
                                        </p:cTn>
                                        <p:tgtEl>
                                          <p:spTgt spid="40964"/>
                                        </p:tgtEl>
                                        <p:attrNameLst>
                                          <p:attrName>style.visibility</p:attrName>
                                        </p:attrNameLst>
                                      </p:cBhvr>
                                      <p:to>
                                        <p:strVal val="visible"/>
                                      </p:to>
                                    </p:set>
                                    <p:animEffect transition="in" filter="barn(outVertical)">
                                      <p:cBhvr>
                                        <p:cTn id="29" dur="500"/>
                                        <p:tgtEl>
                                          <p:spTgt spid="409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advAuto="1000" build="p"/>
      <p:bldP spid="40964" grpId="0"/>
      <p:bldP spid="40965" grpId="0"/>
      <p:bldP spid="4096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AutoShape 4"/>
          <p:cNvSpPr/>
          <p:nvPr/>
        </p:nvSpPr>
        <p:spPr>
          <a:xfrm>
            <a:off x="3657600" y="3559175"/>
            <a:ext cx="5029200" cy="1828800"/>
          </a:xfrm>
          <a:prstGeom prst="parallelogram">
            <a:avLst>
              <a:gd name="adj" fmla="val 68750"/>
            </a:avLst>
          </a:prstGeom>
          <a:solidFill>
            <a:srgbClr val="FFFFFF"/>
          </a:solidFill>
          <a:ln w="9525" cap="flat" cmpd="sng">
            <a:solidFill>
              <a:srgbClr val="808080"/>
            </a:solidFill>
            <a:prstDash val="solid"/>
            <a:miter/>
            <a:headEnd type="none" w="med" len="med"/>
            <a:tailEnd type="none" w="med" len="med"/>
          </a:ln>
        </p:spPr>
        <p:txBody>
          <a:bodyPr wrap="none" anchor="ctr"/>
          <a:p>
            <a:pPr algn="ctr"/>
            <a:endParaRPr lang="zh-CN" altLang="zh-CN" sz="2400" dirty="0">
              <a:latin typeface="Times New Roman" panose="02020603050405020304" pitchFamily="18" charset="0"/>
              <a:ea typeface="宋体" panose="02010600030101010101" pitchFamily="2" charset="-122"/>
            </a:endParaRPr>
          </a:p>
        </p:txBody>
      </p:sp>
      <p:sp>
        <p:nvSpPr>
          <p:cNvPr id="14338" name="AutoShape 5"/>
          <p:cNvSpPr/>
          <p:nvPr/>
        </p:nvSpPr>
        <p:spPr>
          <a:xfrm>
            <a:off x="6019800" y="4244975"/>
            <a:ext cx="457200" cy="152400"/>
          </a:xfrm>
          <a:prstGeom prst="parallelogram">
            <a:avLst>
              <a:gd name="adj" fmla="val 75000"/>
            </a:avLst>
          </a:prstGeom>
          <a:solidFill>
            <a:srgbClr val="3333FF"/>
          </a:solidFill>
          <a:ln w="9525" cap="flat" cmpd="sng">
            <a:solidFill>
              <a:srgbClr val="808080"/>
            </a:solidFill>
            <a:prstDash val="solid"/>
            <a:miter/>
            <a:headEnd type="none" w="med" len="med"/>
            <a:tailEnd type="none" w="med" len="med"/>
          </a:ln>
        </p:spPr>
        <p:txBody>
          <a:bodyPr wrap="none" anchor="ctr"/>
          <a:p>
            <a:pPr algn="ctr"/>
            <a:endParaRPr lang="zh-CN" altLang="zh-CN" sz="3200" dirty="0">
              <a:solidFill>
                <a:schemeClr val="tx2"/>
              </a:solidFill>
              <a:latin typeface="Times New Roman" panose="02020603050405020304" pitchFamily="18" charset="0"/>
              <a:ea typeface="宋体" panose="02010600030101010101" pitchFamily="2" charset="-122"/>
            </a:endParaRPr>
          </a:p>
        </p:txBody>
      </p:sp>
      <p:sp>
        <p:nvSpPr>
          <p:cNvPr id="14339" name="Rectangle 6"/>
          <p:cNvSpPr/>
          <p:nvPr/>
        </p:nvSpPr>
        <p:spPr>
          <a:xfrm>
            <a:off x="6248400" y="2416175"/>
            <a:ext cx="1828800" cy="1905000"/>
          </a:xfrm>
          <a:prstGeom prst="rect">
            <a:avLst/>
          </a:prstGeom>
          <a:solidFill>
            <a:srgbClr val="008000"/>
          </a:solidFill>
          <a:ln w="9525" cap="flat" cmpd="sng">
            <a:solidFill>
              <a:srgbClr val="996600"/>
            </a:solidFill>
            <a:prstDash val="solid"/>
            <a:miter/>
            <a:headEnd type="none" w="med" len="med"/>
            <a:tailEnd type="none" w="med" len="med"/>
          </a:ln>
        </p:spPr>
        <p:txBody>
          <a:bodyPr wrap="none" anchor="ctr"/>
          <a:p>
            <a:endParaRPr lang="zh-CN" altLang="en-US" dirty="0">
              <a:latin typeface="Arial" panose="020B0604020202020204" pitchFamily="34" charset="0"/>
              <a:ea typeface="宋体" panose="02010600030101010101" pitchFamily="2" charset="-122"/>
            </a:endParaRPr>
          </a:p>
        </p:txBody>
      </p:sp>
      <p:sp>
        <p:nvSpPr>
          <p:cNvPr id="14340" name="Rectangle 7"/>
          <p:cNvSpPr/>
          <p:nvPr/>
        </p:nvSpPr>
        <p:spPr>
          <a:xfrm>
            <a:off x="4419600" y="2416175"/>
            <a:ext cx="1828800" cy="1905000"/>
          </a:xfrm>
          <a:prstGeom prst="rect">
            <a:avLst/>
          </a:prstGeom>
          <a:solidFill>
            <a:srgbClr val="008000"/>
          </a:solidFill>
          <a:ln w="9525" cap="flat" cmpd="sng">
            <a:solidFill>
              <a:srgbClr val="996600"/>
            </a:solidFill>
            <a:prstDash val="solid"/>
            <a:miter/>
            <a:headEnd type="none" w="med" len="med"/>
            <a:tailEnd type="none" w="med" len="med"/>
          </a:ln>
        </p:spPr>
        <p:txBody>
          <a:bodyPr wrap="none" anchor="ctr"/>
          <a:p>
            <a:endParaRPr lang="zh-CN" altLang="en-US" dirty="0">
              <a:latin typeface="Arial" panose="020B0604020202020204" pitchFamily="34" charset="0"/>
              <a:ea typeface="宋体" panose="02010600030101010101" pitchFamily="2" charset="-122"/>
            </a:endParaRPr>
          </a:p>
        </p:txBody>
      </p:sp>
      <p:sp>
        <p:nvSpPr>
          <p:cNvPr id="14341" name="Text Box 11"/>
          <p:cNvSpPr txBox="1"/>
          <p:nvPr/>
        </p:nvSpPr>
        <p:spPr>
          <a:xfrm>
            <a:off x="6084888" y="1909763"/>
            <a:ext cx="386080" cy="460375"/>
          </a:xfrm>
          <a:prstGeom prst="rect">
            <a:avLst/>
          </a:prstGeom>
          <a:noFill/>
          <a:ln w="9525">
            <a:noFill/>
          </a:ln>
        </p:spPr>
        <p:txBody>
          <a:bodyPr wrap="none" anchor="t">
            <a:spAutoFit/>
          </a:bodyPr>
          <a:p>
            <a:r>
              <a:rPr lang="en-US" altLang="zh-CN" sz="2400" i="1">
                <a:latin typeface="Times New Roman" panose="02020603050405020304" pitchFamily="18" charset="0"/>
                <a:ea typeface="宋体" panose="02010600030101010101" pitchFamily="2" charset="-122"/>
              </a:rPr>
              <a:t>N</a:t>
            </a:r>
            <a:endParaRPr lang="en-US" altLang="zh-CN" sz="2400" i="1">
              <a:latin typeface="Times New Roman" panose="02020603050405020304" pitchFamily="18" charset="0"/>
              <a:ea typeface="宋体" panose="02010600030101010101" pitchFamily="2" charset="-122"/>
            </a:endParaRPr>
          </a:p>
        </p:txBody>
      </p:sp>
      <p:sp>
        <p:nvSpPr>
          <p:cNvPr id="14342" name="Text Box 12"/>
          <p:cNvSpPr txBox="1"/>
          <p:nvPr/>
        </p:nvSpPr>
        <p:spPr>
          <a:xfrm rot="-2928534">
            <a:off x="4738688" y="3087688"/>
            <a:ext cx="304800" cy="953135"/>
          </a:xfrm>
          <a:prstGeom prst="rect">
            <a:avLst/>
          </a:prstGeom>
          <a:noFill/>
          <a:ln w="9525">
            <a:noFill/>
          </a:ln>
        </p:spPr>
        <p:txBody>
          <a:bodyPr anchor="t">
            <a:spAutoFit/>
          </a:bodyPr>
          <a:p>
            <a:r>
              <a:rPr lang="zh-CN" altLang="en-US" sz="1400" dirty="0">
                <a:solidFill>
                  <a:srgbClr val="FF3300"/>
                </a:solidFill>
                <a:latin typeface="Times New Roman" panose="02020603050405020304" pitchFamily="18" charset="0"/>
                <a:ea typeface="宋体" panose="02010600030101010101" pitchFamily="2" charset="-122"/>
              </a:rPr>
              <a:t>入射</a:t>
            </a:r>
            <a:endParaRPr lang="zh-CN" altLang="en-US" sz="1400" dirty="0">
              <a:solidFill>
                <a:srgbClr val="FF3300"/>
              </a:solidFill>
              <a:latin typeface="Times New Roman" panose="02020603050405020304" pitchFamily="18" charset="0"/>
              <a:ea typeface="宋体" panose="02010600030101010101" pitchFamily="2" charset="-122"/>
            </a:endParaRPr>
          </a:p>
          <a:p>
            <a:r>
              <a:rPr lang="zh-CN" altLang="en-US" sz="1400" dirty="0">
                <a:solidFill>
                  <a:srgbClr val="FF3300"/>
                </a:solidFill>
                <a:latin typeface="Times New Roman" panose="02020603050405020304" pitchFamily="18" charset="0"/>
                <a:ea typeface="宋体" panose="02010600030101010101" pitchFamily="2" charset="-122"/>
              </a:rPr>
              <a:t>光线</a:t>
            </a:r>
            <a:endParaRPr lang="zh-CN" altLang="en-US" sz="1400" dirty="0">
              <a:solidFill>
                <a:srgbClr val="FF3300"/>
              </a:solidFill>
              <a:latin typeface="Times New Roman" panose="02020603050405020304" pitchFamily="18" charset="0"/>
              <a:ea typeface="宋体" panose="02010600030101010101" pitchFamily="2" charset="-122"/>
            </a:endParaRPr>
          </a:p>
        </p:txBody>
      </p:sp>
      <p:sp>
        <p:nvSpPr>
          <p:cNvPr id="14343" name="Text Box 13"/>
          <p:cNvSpPr txBox="1"/>
          <p:nvPr/>
        </p:nvSpPr>
        <p:spPr>
          <a:xfrm rot="3206718">
            <a:off x="7462838" y="3148013"/>
            <a:ext cx="412750" cy="953135"/>
          </a:xfrm>
          <a:prstGeom prst="rect">
            <a:avLst/>
          </a:prstGeom>
          <a:noFill/>
          <a:ln w="9525">
            <a:noFill/>
          </a:ln>
        </p:spPr>
        <p:txBody>
          <a:bodyPr anchor="t">
            <a:spAutoFit/>
          </a:bodyPr>
          <a:p>
            <a:r>
              <a:rPr lang="zh-CN" altLang="en-US" sz="1400" dirty="0">
                <a:solidFill>
                  <a:srgbClr val="FF0066"/>
                </a:solidFill>
                <a:latin typeface="Times New Roman" panose="02020603050405020304" pitchFamily="18" charset="0"/>
                <a:ea typeface="宋体" panose="02010600030101010101" pitchFamily="2" charset="-122"/>
              </a:rPr>
              <a:t>反射</a:t>
            </a:r>
            <a:endParaRPr lang="zh-CN" altLang="en-US" sz="1400" dirty="0">
              <a:solidFill>
                <a:srgbClr val="FF0066"/>
              </a:solidFill>
              <a:latin typeface="Times New Roman" panose="02020603050405020304" pitchFamily="18" charset="0"/>
              <a:ea typeface="宋体" panose="02010600030101010101" pitchFamily="2" charset="-122"/>
            </a:endParaRPr>
          </a:p>
          <a:p>
            <a:r>
              <a:rPr lang="zh-CN" altLang="en-US" sz="1400" dirty="0">
                <a:solidFill>
                  <a:srgbClr val="FF0066"/>
                </a:solidFill>
                <a:latin typeface="Times New Roman" panose="02020603050405020304" pitchFamily="18" charset="0"/>
                <a:ea typeface="宋体" panose="02010600030101010101" pitchFamily="2" charset="-122"/>
              </a:rPr>
              <a:t>光线</a:t>
            </a:r>
            <a:endParaRPr lang="zh-CN" altLang="en-US" sz="1400" dirty="0">
              <a:solidFill>
                <a:srgbClr val="FF0066"/>
              </a:solidFill>
              <a:latin typeface="Times New Roman" panose="02020603050405020304" pitchFamily="18" charset="0"/>
              <a:ea typeface="宋体" panose="02010600030101010101" pitchFamily="2" charset="-122"/>
            </a:endParaRPr>
          </a:p>
        </p:txBody>
      </p:sp>
      <p:sp>
        <p:nvSpPr>
          <p:cNvPr id="14344" name="Text Box 16"/>
          <p:cNvSpPr txBox="1"/>
          <p:nvPr/>
        </p:nvSpPr>
        <p:spPr>
          <a:xfrm>
            <a:off x="5951538" y="4395788"/>
            <a:ext cx="403225" cy="460375"/>
          </a:xfrm>
          <a:prstGeom prst="rect">
            <a:avLst/>
          </a:prstGeom>
          <a:noFill/>
          <a:ln w="9525">
            <a:noFill/>
          </a:ln>
        </p:spPr>
        <p:txBody>
          <a:bodyPr wrap="none" anchor="t">
            <a:spAutoFit/>
          </a:bodyPr>
          <a:p>
            <a:r>
              <a:rPr lang="en-US" altLang="zh-CN" sz="2400">
                <a:latin typeface="Times New Roman" panose="02020603050405020304" pitchFamily="18" charset="0"/>
                <a:ea typeface="宋体" panose="02010600030101010101" pitchFamily="2" charset="-122"/>
              </a:rPr>
              <a:t>O</a:t>
            </a:r>
            <a:endParaRPr lang="en-US" altLang="zh-CN" sz="2400">
              <a:latin typeface="Times New Roman" panose="02020603050405020304" pitchFamily="18" charset="0"/>
              <a:ea typeface="宋体" panose="02010600030101010101" pitchFamily="2" charset="-122"/>
            </a:endParaRPr>
          </a:p>
        </p:txBody>
      </p:sp>
      <p:sp>
        <p:nvSpPr>
          <p:cNvPr id="14345" name="Freeform 18"/>
          <p:cNvSpPr/>
          <p:nvPr/>
        </p:nvSpPr>
        <p:spPr>
          <a:xfrm flipV="1">
            <a:off x="5832475" y="3814763"/>
            <a:ext cx="433388" cy="142875"/>
          </a:xfrm>
          <a:custGeom>
            <a:avLst/>
            <a:gdLst/>
            <a:ahLst/>
            <a:cxnLst>
              <a:cxn ang="0">
                <a:pos x="0" y="0"/>
              </a:cxn>
              <a:cxn ang="0">
                <a:pos x="185738" y="142875"/>
              </a:cxn>
              <a:cxn ang="0">
                <a:pos x="433388" y="0"/>
              </a:cxn>
            </a:cxnLst>
            <a:pathLst>
              <a:path w="672" h="672">
                <a:moveTo>
                  <a:pt x="0" y="0"/>
                </a:moveTo>
                <a:cubicBezTo>
                  <a:pt x="88" y="336"/>
                  <a:pt x="176" y="672"/>
                  <a:pt x="288" y="672"/>
                </a:cubicBezTo>
                <a:cubicBezTo>
                  <a:pt x="400" y="672"/>
                  <a:pt x="536" y="336"/>
                  <a:pt x="672" y="0"/>
                </a:cubicBezTo>
              </a:path>
            </a:pathLst>
          </a:custGeom>
          <a:noFill/>
          <a:ln w="28575" cap="flat" cmpd="sng">
            <a:solidFill>
              <a:srgbClr val="FF0000"/>
            </a:solidFill>
            <a:prstDash val="solid"/>
            <a:round/>
            <a:headEnd type="triangle" w="med" len="med"/>
            <a:tailEnd type="triangle" w="med" len="med"/>
          </a:ln>
        </p:spPr>
        <p:txBody>
          <a:bodyPr/>
          <a:p>
            <a:endParaRPr lang="zh-CN" altLang="en-US"/>
          </a:p>
        </p:txBody>
      </p:sp>
      <p:sp>
        <p:nvSpPr>
          <p:cNvPr id="14346" name="Freeform 19"/>
          <p:cNvSpPr/>
          <p:nvPr/>
        </p:nvSpPr>
        <p:spPr>
          <a:xfrm flipV="1">
            <a:off x="6251575" y="3802063"/>
            <a:ext cx="360363" cy="142875"/>
          </a:xfrm>
          <a:custGeom>
            <a:avLst/>
            <a:gdLst/>
            <a:ahLst/>
            <a:cxnLst>
              <a:cxn ang="0">
                <a:pos x="0" y="0"/>
              </a:cxn>
              <a:cxn ang="0">
                <a:pos x="154441" y="142875"/>
              </a:cxn>
              <a:cxn ang="0">
                <a:pos x="360363" y="0"/>
              </a:cxn>
            </a:cxnLst>
            <a:pathLst>
              <a:path w="672" h="672">
                <a:moveTo>
                  <a:pt x="0" y="0"/>
                </a:moveTo>
                <a:cubicBezTo>
                  <a:pt x="88" y="336"/>
                  <a:pt x="176" y="672"/>
                  <a:pt x="288" y="672"/>
                </a:cubicBezTo>
                <a:cubicBezTo>
                  <a:pt x="400" y="672"/>
                  <a:pt x="536" y="336"/>
                  <a:pt x="672" y="0"/>
                </a:cubicBezTo>
              </a:path>
            </a:pathLst>
          </a:custGeom>
          <a:noFill/>
          <a:ln w="28575" cap="flat" cmpd="sng">
            <a:solidFill>
              <a:srgbClr val="FF0000"/>
            </a:solidFill>
            <a:prstDash val="solid"/>
            <a:round/>
            <a:headEnd type="triangle" w="med" len="med"/>
            <a:tailEnd type="triangle" w="med" len="med"/>
          </a:ln>
        </p:spPr>
        <p:txBody>
          <a:bodyPr/>
          <a:p>
            <a:endParaRPr lang="zh-CN" altLang="en-US"/>
          </a:p>
        </p:txBody>
      </p:sp>
      <p:sp>
        <p:nvSpPr>
          <p:cNvPr id="14347" name="Text Box 20"/>
          <p:cNvSpPr txBox="1"/>
          <p:nvPr/>
        </p:nvSpPr>
        <p:spPr>
          <a:xfrm>
            <a:off x="5749925" y="3214688"/>
            <a:ext cx="288925" cy="521970"/>
          </a:xfrm>
          <a:prstGeom prst="rect">
            <a:avLst/>
          </a:prstGeom>
          <a:noFill/>
          <a:ln w="28575">
            <a:noFill/>
          </a:ln>
        </p:spPr>
        <p:txBody>
          <a:bodyPr anchor="t">
            <a:spAutoFit/>
          </a:bodyPr>
          <a:p>
            <a:pPr>
              <a:spcBef>
                <a:spcPct val="50000"/>
              </a:spcBef>
            </a:pPr>
            <a:r>
              <a:rPr lang="en-US" altLang="zh-CN" sz="2800" b="1">
                <a:latin typeface="Times New Roman" panose="02020603050405020304" pitchFamily="18" charset="0"/>
                <a:ea typeface="宋体" panose="02010600030101010101" pitchFamily="2" charset="-122"/>
              </a:rPr>
              <a:t>i</a:t>
            </a:r>
            <a:endParaRPr lang="en-US" altLang="zh-CN" sz="2800" b="1">
              <a:latin typeface="Times New Roman" panose="02020603050405020304" pitchFamily="18" charset="0"/>
              <a:ea typeface="宋体" panose="02010600030101010101" pitchFamily="2" charset="-122"/>
            </a:endParaRPr>
          </a:p>
        </p:txBody>
      </p:sp>
      <p:sp>
        <p:nvSpPr>
          <p:cNvPr id="14348" name="Rectangle 21"/>
          <p:cNvSpPr/>
          <p:nvPr/>
        </p:nvSpPr>
        <p:spPr>
          <a:xfrm>
            <a:off x="6405563" y="3154363"/>
            <a:ext cx="340995" cy="521970"/>
          </a:xfrm>
          <a:prstGeom prst="rect">
            <a:avLst/>
          </a:prstGeom>
          <a:noFill/>
          <a:ln w="28575">
            <a:noFill/>
          </a:ln>
        </p:spPr>
        <p:txBody>
          <a:bodyPr wrap="none" anchor="t">
            <a:spAutoFit/>
          </a:bodyPr>
          <a:p>
            <a:pPr>
              <a:spcBef>
                <a:spcPct val="50000"/>
              </a:spcBef>
            </a:pPr>
            <a:r>
              <a:rPr lang="en-US" altLang="zh-CN" sz="2800" b="1">
                <a:latin typeface="Times New Roman" panose="02020603050405020304" pitchFamily="18" charset="0"/>
                <a:ea typeface="宋体" panose="02010600030101010101" pitchFamily="2" charset="-122"/>
              </a:rPr>
              <a:t>r</a:t>
            </a:r>
            <a:endParaRPr lang="en-US" altLang="zh-CN" sz="2800" b="1">
              <a:latin typeface="Times New Roman" panose="02020603050405020304" pitchFamily="18" charset="0"/>
              <a:ea typeface="宋体" panose="02010600030101010101" pitchFamily="2" charset="-122"/>
            </a:endParaRPr>
          </a:p>
        </p:txBody>
      </p:sp>
      <p:grpSp>
        <p:nvGrpSpPr>
          <p:cNvPr id="14349" name="Group 25"/>
          <p:cNvGrpSpPr/>
          <p:nvPr/>
        </p:nvGrpSpPr>
        <p:grpSpPr>
          <a:xfrm flipV="1">
            <a:off x="3954463" y="2074863"/>
            <a:ext cx="2268537" cy="2251075"/>
            <a:chOff x="1355" y="768"/>
            <a:chExt cx="1429" cy="1418"/>
          </a:xfrm>
        </p:grpSpPr>
        <p:sp>
          <p:nvSpPr>
            <p:cNvPr id="14350" name="Line 26"/>
            <p:cNvSpPr/>
            <p:nvPr/>
          </p:nvSpPr>
          <p:spPr>
            <a:xfrm flipV="1">
              <a:off x="1355" y="1274"/>
              <a:ext cx="912" cy="912"/>
            </a:xfrm>
            <a:prstGeom prst="line">
              <a:avLst/>
            </a:prstGeom>
            <a:ln w="28575" cap="flat" cmpd="sng">
              <a:solidFill>
                <a:srgbClr val="0000CC"/>
              </a:solidFill>
              <a:prstDash val="solid"/>
              <a:round/>
              <a:headEnd type="none" w="med" len="med"/>
              <a:tailEnd type="triangle" w="med" len="med"/>
            </a:ln>
          </p:spPr>
        </p:sp>
        <p:sp>
          <p:nvSpPr>
            <p:cNvPr id="14351" name="Line 27"/>
            <p:cNvSpPr/>
            <p:nvPr/>
          </p:nvSpPr>
          <p:spPr>
            <a:xfrm flipV="1">
              <a:off x="2208" y="768"/>
              <a:ext cx="576" cy="576"/>
            </a:xfrm>
            <a:prstGeom prst="line">
              <a:avLst/>
            </a:prstGeom>
            <a:ln w="28575" cap="flat" cmpd="sng">
              <a:solidFill>
                <a:srgbClr val="0000CC"/>
              </a:solidFill>
              <a:prstDash val="solid"/>
              <a:round/>
              <a:headEnd type="none" w="med" len="med"/>
              <a:tailEnd type="none" w="med" len="med"/>
            </a:ln>
          </p:spPr>
        </p:sp>
      </p:grpSp>
      <p:grpSp>
        <p:nvGrpSpPr>
          <p:cNvPr id="14352" name="Group 28"/>
          <p:cNvGrpSpPr/>
          <p:nvPr/>
        </p:nvGrpSpPr>
        <p:grpSpPr>
          <a:xfrm flipV="1">
            <a:off x="6246813" y="2038350"/>
            <a:ext cx="2286000" cy="2286000"/>
            <a:chOff x="2799" y="768"/>
            <a:chExt cx="1440" cy="1440"/>
          </a:xfrm>
        </p:grpSpPr>
        <p:sp>
          <p:nvSpPr>
            <p:cNvPr id="14353" name="Line 29"/>
            <p:cNvSpPr/>
            <p:nvPr/>
          </p:nvSpPr>
          <p:spPr>
            <a:xfrm rot="10800000" flipH="1" flipV="1">
              <a:off x="3329" y="1296"/>
              <a:ext cx="910" cy="912"/>
            </a:xfrm>
            <a:prstGeom prst="line">
              <a:avLst/>
            </a:prstGeom>
            <a:ln w="28575" cap="flat" cmpd="sng">
              <a:solidFill>
                <a:srgbClr val="FF3300"/>
              </a:solidFill>
              <a:prstDash val="solid"/>
              <a:round/>
              <a:headEnd type="none" w="med" len="med"/>
              <a:tailEnd type="none" w="med" len="med"/>
            </a:ln>
          </p:spPr>
        </p:sp>
        <p:sp>
          <p:nvSpPr>
            <p:cNvPr id="14354" name="Line 30"/>
            <p:cNvSpPr/>
            <p:nvPr/>
          </p:nvSpPr>
          <p:spPr>
            <a:xfrm flipH="1" flipV="1">
              <a:off x="2799" y="768"/>
              <a:ext cx="576" cy="576"/>
            </a:xfrm>
            <a:prstGeom prst="line">
              <a:avLst/>
            </a:prstGeom>
            <a:ln w="28575" cap="flat" cmpd="sng">
              <a:solidFill>
                <a:srgbClr val="FF3300"/>
              </a:solidFill>
              <a:prstDash val="solid"/>
              <a:round/>
              <a:headEnd type="triangle" w="med" len="med"/>
              <a:tailEnd type="none" w="med" len="med"/>
            </a:ln>
          </p:spPr>
        </p:sp>
      </p:grpSp>
      <p:sp>
        <p:nvSpPr>
          <p:cNvPr id="14355" name="Line 31"/>
          <p:cNvSpPr/>
          <p:nvPr/>
        </p:nvSpPr>
        <p:spPr>
          <a:xfrm flipH="1" flipV="1">
            <a:off x="6234113" y="2411413"/>
            <a:ext cx="6350" cy="1939925"/>
          </a:xfrm>
          <a:prstGeom prst="line">
            <a:avLst/>
          </a:prstGeom>
          <a:ln w="28575" cap="flat" cmpd="sng">
            <a:solidFill>
              <a:schemeClr val="tx1"/>
            </a:solidFill>
            <a:prstDash val="lgDash"/>
            <a:round/>
            <a:headEnd type="none" w="med" len="med"/>
            <a:tailEnd type="none" w="med" len="med"/>
          </a:ln>
        </p:spPr>
      </p:sp>
      <p:sp>
        <p:nvSpPr>
          <p:cNvPr id="14356" name="Rectangle 32"/>
          <p:cNvSpPr/>
          <p:nvPr/>
        </p:nvSpPr>
        <p:spPr>
          <a:xfrm>
            <a:off x="3575050" y="1587500"/>
            <a:ext cx="439420" cy="521970"/>
          </a:xfrm>
          <a:prstGeom prst="rect">
            <a:avLst/>
          </a:prstGeom>
          <a:noFill/>
          <a:ln w="28575">
            <a:noFill/>
          </a:ln>
        </p:spPr>
        <p:txBody>
          <a:bodyPr wrap="none" anchor="t">
            <a:spAutoFit/>
          </a:bodyPr>
          <a:p>
            <a:r>
              <a:rPr lang="en-US" altLang="zh-CN" sz="2800" b="1">
                <a:latin typeface="Times New Roman" panose="02020603050405020304" pitchFamily="18" charset="0"/>
                <a:ea typeface="宋体" panose="02010600030101010101" pitchFamily="2" charset="-122"/>
              </a:rPr>
              <a:t>A</a:t>
            </a:r>
            <a:endParaRPr lang="en-US" altLang="zh-CN" sz="2800" b="1">
              <a:latin typeface="Times New Roman" panose="02020603050405020304" pitchFamily="18" charset="0"/>
              <a:ea typeface="宋体" panose="02010600030101010101" pitchFamily="2" charset="-122"/>
            </a:endParaRPr>
          </a:p>
        </p:txBody>
      </p:sp>
      <p:sp>
        <p:nvSpPr>
          <p:cNvPr id="14357" name="Freeform 33"/>
          <p:cNvSpPr/>
          <p:nvPr/>
        </p:nvSpPr>
        <p:spPr>
          <a:xfrm flipV="1">
            <a:off x="6240463" y="4035425"/>
            <a:ext cx="287337" cy="288925"/>
          </a:xfrm>
          <a:custGeom>
            <a:avLst/>
            <a:gdLst/>
            <a:ahLst/>
            <a:cxnLst>
              <a:cxn ang="0">
                <a:pos x="287337" y="0"/>
              </a:cxn>
              <a:cxn ang="0">
                <a:pos x="287337" y="288925"/>
              </a:cxn>
              <a:cxn ang="0">
                <a:pos x="0" y="288925"/>
              </a:cxn>
            </a:cxnLst>
            <a:pathLst>
              <a:path w="336" h="288">
                <a:moveTo>
                  <a:pt x="336" y="0"/>
                </a:moveTo>
                <a:lnTo>
                  <a:pt x="336" y="288"/>
                </a:lnTo>
                <a:lnTo>
                  <a:pt x="0" y="288"/>
                </a:lnTo>
              </a:path>
            </a:pathLst>
          </a:custGeom>
          <a:noFill/>
          <a:ln w="28575" cap="flat" cmpd="sng">
            <a:solidFill>
              <a:srgbClr val="FF0000"/>
            </a:solidFill>
            <a:prstDash val="solid"/>
            <a:round/>
            <a:headEnd type="none" w="med" len="med"/>
            <a:tailEnd type="none" w="med" len="med"/>
          </a:ln>
        </p:spPr>
        <p:txBody>
          <a:bodyPr/>
          <a:p>
            <a:endParaRPr lang="zh-CN" altLang="en-US"/>
          </a:p>
        </p:txBody>
      </p:sp>
      <p:sp>
        <p:nvSpPr>
          <p:cNvPr id="14358" name="Rectangle 34"/>
          <p:cNvSpPr/>
          <p:nvPr/>
        </p:nvSpPr>
        <p:spPr>
          <a:xfrm>
            <a:off x="8616950" y="1587500"/>
            <a:ext cx="420370" cy="521970"/>
          </a:xfrm>
          <a:prstGeom prst="rect">
            <a:avLst/>
          </a:prstGeom>
          <a:noFill/>
          <a:ln w="28575">
            <a:noFill/>
          </a:ln>
        </p:spPr>
        <p:txBody>
          <a:bodyPr wrap="none" anchor="t">
            <a:spAutoFit/>
          </a:bodyPr>
          <a:p>
            <a:r>
              <a:rPr lang="en-US" altLang="zh-CN" sz="2800" b="1">
                <a:latin typeface="Times New Roman" panose="02020603050405020304" pitchFamily="18" charset="0"/>
                <a:ea typeface="宋体" panose="02010600030101010101" pitchFamily="2" charset="-122"/>
              </a:rPr>
              <a:t>B</a:t>
            </a:r>
            <a:endParaRPr lang="en-US" altLang="zh-CN" sz="2800" b="1">
              <a:latin typeface="Times New Roman" panose="02020603050405020304" pitchFamily="18" charset="0"/>
              <a:ea typeface="宋体" panose="02010600030101010101" pitchFamily="2" charset="-122"/>
            </a:endParaRPr>
          </a:p>
        </p:txBody>
      </p:sp>
      <p:sp>
        <p:nvSpPr>
          <p:cNvPr id="14359" name="Text Box 36"/>
          <p:cNvSpPr txBox="1"/>
          <p:nvPr/>
        </p:nvSpPr>
        <p:spPr>
          <a:xfrm>
            <a:off x="3143250" y="5646738"/>
            <a:ext cx="6477000" cy="909320"/>
          </a:xfrm>
          <a:prstGeom prst="rect">
            <a:avLst/>
          </a:prstGeom>
          <a:noFill/>
          <a:ln w="9525">
            <a:noFill/>
          </a:ln>
        </p:spPr>
        <p:txBody>
          <a:bodyPr anchor="t">
            <a:spAutoFit/>
          </a:bodyPr>
          <a:p>
            <a:pPr eaLnBrk="0" hangingPunct="0">
              <a:lnSpc>
                <a:spcPct val="70000"/>
              </a:lnSpc>
              <a:spcBef>
                <a:spcPct val="50000"/>
              </a:spcBef>
            </a:pPr>
            <a:r>
              <a:rPr lang="zh-CN" altLang="en-US" sz="2800" dirty="0">
                <a:latin typeface="Arial" panose="020B0604020202020204" pitchFamily="34" charset="0"/>
                <a:ea typeface="楷体_GB2312" pitchFamily="49" charset="-122"/>
              </a:rPr>
              <a:t>入射光线</a:t>
            </a:r>
            <a:r>
              <a:rPr lang="en-US" altLang="zh-CN" sz="2800">
                <a:latin typeface="Arial" panose="020B0604020202020204" pitchFamily="34" charset="0"/>
                <a:ea typeface="楷体_GB2312" pitchFamily="49" charset="-122"/>
              </a:rPr>
              <a:t>AO, </a:t>
            </a:r>
            <a:r>
              <a:rPr lang="zh-CN" altLang="en-US" sz="2800" dirty="0">
                <a:latin typeface="Arial" panose="020B0604020202020204" pitchFamily="34" charset="0"/>
                <a:ea typeface="楷体_GB2312" pitchFamily="49" charset="-122"/>
              </a:rPr>
              <a:t>反射光线</a:t>
            </a:r>
            <a:r>
              <a:rPr lang="en-US" altLang="zh-CN" sz="2800">
                <a:latin typeface="Arial" panose="020B0604020202020204" pitchFamily="34" charset="0"/>
                <a:ea typeface="楷体_GB2312" pitchFamily="49" charset="-122"/>
              </a:rPr>
              <a:t>OB, </a:t>
            </a:r>
            <a:r>
              <a:rPr lang="zh-CN" altLang="en-US" sz="2800" dirty="0">
                <a:latin typeface="Arial" panose="020B0604020202020204" pitchFamily="34" charset="0"/>
                <a:ea typeface="楷体_GB2312" pitchFamily="49" charset="-122"/>
              </a:rPr>
              <a:t>法线</a:t>
            </a:r>
            <a:r>
              <a:rPr lang="en-US" altLang="zh-CN" sz="2800">
                <a:latin typeface="Arial" panose="020B0604020202020204" pitchFamily="34" charset="0"/>
                <a:ea typeface="楷体_GB2312" pitchFamily="49" charset="-122"/>
              </a:rPr>
              <a:t>ON,</a:t>
            </a:r>
            <a:endParaRPr lang="en-US" altLang="zh-CN" sz="2800">
              <a:latin typeface="Arial" panose="020B0604020202020204" pitchFamily="34" charset="0"/>
              <a:ea typeface="楷体_GB2312" pitchFamily="49" charset="-122"/>
            </a:endParaRPr>
          </a:p>
          <a:p>
            <a:pPr eaLnBrk="0" hangingPunct="0">
              <a:lnSpc>
                <a:spcPct val="70000"/>
              </a:lnSpc>
              <a:spcBef>
                <a:spcPct val="50000"/>
              </a:spcBef>
            </a:pPr>
            <a:r>
              <a:rPr lang="zh-CN" altLang="en-US" sz="2800" dirty="0">
                <a:latin typeface="Arial" panose="020B0604020202020204" pitchFamily="34" charset="0"/>
                <a:ea typeface="楷体_GB2312" pitchFamily="49" charset="-122"/>
              </a:rPr>
              <a:t>入射角</a:t>
            </a:r>
            <a:r>
              <a:rPr lang="en-US" altLang="zh-CN" sz="2800">
                <a:latin typeface="Times New Roman" panose="02020603050405020304" pitchFamily="18" charset="0"/>
                <a:ea typeface="楷体_GB2312" pitchFamily="49" charset="-122"/>
              </a:rPr>
              <a:t>∠ </a:t>
            </a:r>
            <a:r>
              <a:rPr lang="en-US" altLang="zh-CN" b="1">
                <a:solidFill>
                  <a:schemeClr val="tx2"/>
                </a:solidFill>
                <a:latin typeface="Arial" panose="020B0604020202020204" pitchFamily="34" charset="0"/>
                <a:ea typeface="宋体" panose="02010600030101010101" pitchFamily="2" charset="-122"/>
              </a:rPr>
              <a:t>i</a:t>
            </a:r>
            <a:r>
              <a:rPr lang="en-US" altLang="zh-CN" sz="2800">
                <a:latin typeface="Times New Roman" panose="02020603050405020304" pitchFamily="18" charset="0"/>
                <a:ea typeface="楷体_GB2312" pitchFamily="49" charset="-122"/>
              </a:rPr>
              <a:t>,   </a:t>
            </a:r>
            <a:r>
              <a:rPr lang="zh-CN" altLang="en-US" sz="2800" dirty="0">
                <a:latin typeface="Times New Roman" panose="02020603050405020304" pitchFamily="18" charset="0"/>
                <a:ea typeface="楷体_GB2312" pitchFamily="49" charset="-122"/>
              </a:rPr>
              <a:t>反射角</a:t>
            </a:r>
            <a:r>
              <a:rPr lang="en-US" altLang="zh-CN" sz="2800">
                <a:latin typeface="Times New Roman" panose="02020603050405020304" pitchFamily="18" charset="0"/>
                <a:ea typeface="楷体_GB2312" pitchFamily="49" charset="-122"/>
              </a:rPr>
              <a:t>∠r</a:t>
            </a:r>
            <a:endParaRPr lang="en-US" altLang="zh-CN" sz="2800">
              <a:latin typeface="Times New Roman" panose="02020603050405020304" pitchFamily="18" charset="0"/>
              <a:ea typeface="楷体_GB2312" pitchFamily="49" charset="-122"/>
            </a:endParaRPr>
          </a:p>
        </p:txBody>
      </p:sp>
      <p:sp>
        <p:nvSpPr>
          <p:cNvPr id="14360" name="Text Box 37"/>
          <p:cNvSpPr txBox="1"/>
          <p:nvPr/>
        </p:nvSpPr>
        <p:spPr>
          <a:xfrm>
            <a:off x="6527800" y="4292600"/>
            <a:ext cx="436880" cy="460375"/>
          </a:xfrm>
          <a:prstGeom prst="rect">
            <a:avLst/>
          </a:prstGeom>
          <a:noFill/>
          <a:ln w="9525">
            <a:noFill/>
          </a:ln>
        </p:spPr>
        <p:txBody>
          <a:bodyPr wrap="none" anchor="t">
            <a:spAutoFit/>
          </a:bodyPr>
          <a:p>
            <a:r>
              <a:rPr lang="en-US" altLang="zh-CN" sz="2400" i="1">
                <a:solidFill>
                  <a:srgbClr val="FF0066"/>
                </a:solidFill>
                <a:latin typeface="Times New Roman" panose="02020603050405020304" pitchFamily="18" charset="0"/>
                <a:ea typeface="宋体" panose="02010600030101010101" pitchFamily="2" charset="-122"/>
              </a:rPr>
              <a:t>M</a:t>
            </a:r>
            <a:endParaRPr lang="en-US" altLang="zh-CN" sz="2400" i="1">
              <a:solidFill>
                <a:srgbClr val="FF0066"/>
              </a:solidFill>
              <a:latin typeface="Times New Roman" panose="02020603050405020304" pitchFamily="18" charset="0"/>
              <a:ea typeface="宋体" panose="02010600030101010101" pitchFamily="2" charset="-122"/>
            </a:endParaRPr>
          </a:p>
        </p:txBody>
      </p:sp>
      <p:sp>
        <p:nvSpPr>
          <p:cNvPr id="14361" name="Text Box 39"/>
          <p:cNvSpPr txBox="1"/>
          <p:nvPr/>
        </p:nvSpPr>
        <p:spPr>
          <a:xfrm>
            <a:off x="6508750" y="1633538"/>
            <a:ext cx="640080" cy="368300"/>
          </a:xfrm>
          <a:prstGeom prst="rect">
            <a:avLst/>
          </a:prstGeom>
          <a:noFill/>
          <a:ln w="9525">
            <a:noFill/>
          </a:ln>
        </p:spPr>
        <p:txBody>
          <a:bodyPr wrap="none" anchor="t">
            <a:spAutoFit/>
          </a:bodyPr>
          <a:p>
            <a:r>
              <a:rPr lang="zh-CN" altLang="en-US" dirty="0">
                <a:solidFill>
                  <a:srgbClr val="FF3300"/>
                </a:solidFill>
                <a:latin typeface="Arial" panose="020B0604020202020204" pitchFamily="34" charset="0"/>
                <a:ea typeface="宋体" panose="02010600030101010101" pitchFamily="2" charset="-122"/>
              </a:rPr>
              <a:t>法线</a:t>
            </a:r>
            <a:endParaRPr lang="zh-CN" altLang="en-US" dirty="0">
              <a:solidFill>
                <a:srgbClr val="FF3300"/>
              </a:solidFill>
              <a:latin typeface="Arial" panose="020B0604020202020204" pitchFamily="34" charset="0"/>
              <a:ea typeface="宋体" panose="02010600030101010101" pitchFamily="2" charset="-122"/>
            </a:endParaRPr>
          </a:p>
        </p:txBody>
      </p:sp>
      <p:sp>
        <p:nvSpPr>
          <p:cNvPr id="14362" name="文本框 59421"/>
          <p:cNvSpPr txBox="1"/>
          <p:nvPr/>
        </p:nvSpPr>
        <p:spPr>
          <a:xfrm>
            <a:off x="2927350" y="0"/>
            <a:ext cx="5481638" cy="706755"/>
          </a:xfrm>
          <a:prstGeom prst="rect">
            <a:avLst/>
          </a:prstGeom>
          <a:solidFill>
            <a:srgbClr val="00CCFF"/>
          </a:solidFill>
          <a:ln w="9525" cap="flat" cmpd="sng">
            <a:solidFill>
              <a:srgbClr val="CC99FF"/>
            </a:solidFill>
            <a:prstDash val="solid"/>
            <a:miter/>
            <a:headEnd type="none" w="med" len="med"/>
            <a:tailEnd type="none" w="med" len="med"/>
          </a:ln>
        </p:spPr>
        <p:txBody>
          <a:bodyPr anchor="t">
            <a:spAutoFit/>
          </a:bodyPr>
          <a:p>
            <a:pPr algn="ctr">
              <a:spcBef>
                <a:spcPct val="50000"/>
              </a:spcBef>
            </a:pPr>
            <a:r>
              <a:rPr lang="zh-CN" altLang="en-US" sz="4000" b="1" dirty="0">
                <a:latin typeface="Times New Roman" panose="02020603050405020304" pitchFamily="18" charset="0"/>
                <a:ea typeface="幼圆" panose="02010509060101010101" pitchFamily="49" charset="-122"/>
                <a:hlinkClick r:id="rId1" action="ppaction://hlinkfile"/>
              </a:rPr>
              <a:t>（</a:t>
            </a:r>
            <a:r>
              <a:rPr lang="en-US" altLang="zh-CN" sz="4000" b="1">
                <a:latin typeface="Times New Roman" panose="02020603050405020304" pitchFamily="18" charset="0"/>
                <a:ea typeface="幼圆" panose="02010509060101010101" pitchFamily="49" charset="-122"/>
                <a:hlinkClick r:id="rId1" action="ppaction://hlinkfile"/>
              </a:rPr>
              <a:t>5</a:t>
            </a:r>
            <a:r>
              <a:rPr lang="zh-CN" altLang="en-US" sz="4000" b="1" dirty="0">
                <a:latin typeface="Times New Roman" panose="02020603050405020304" pitchFamily="18" charset="0"/>
                <a:ea typeface="幼圆" panose="02010509060101010101" pitchFamily="49" charset="-122"/>
                <a:hlinkClick r:id="rId1" action="ppaction://hlinkfile"/>
              </a:rPr>
              <a:t>）、实验过程分析：</a:t>
            </a:r>
            <a:endParaRPr lang="zh-CN" altLang="en-US" sz="4000" b="1">
              <a:latin typeface="Times New Roman" panose="02020603050405020304" pitchFamily="18" charset="0"/>
              <a:ea typeface="幼圆" panose="02010509060101010101" pitchFamily="49" charset="-122"/>
            </a:endParaRPr>
          </a:p>
        </p:txBody>
      </p:sp>
      <p:pic>
        <p:nvPicPr>
          <p:cNvPr id="14363" name="图片 59422" descr="图片1"/>
          <p:cNvPicPr>
            <a:picLocks noChangeAspect="1"/>
          </p:cNvPicPr>
          <p:nvPr/>
        </p:nvPicPr>
        <p:blipFill>
          <a:blip r:embed="rId2"/>
          <a:stretch>
            <a:fillRect/>
          </a:stretch>
        </p:blipFill>
        <p:spPr>
          <a:xfrm>
            <a:off x="9429750" y="0"/>
            <a:ext cx="1238250" cy="1238250"/>
          </a:xfrm>
          <a:prstGeom prst="rect">
            <a:avLst/>
          </a:prstGeom>
          <a:noFill/>
          <a:ln w="9525">
            <a:noFill/>
          </a:ln>
        </p:spPr>
      </p:pic>
      <p:pic>
        <p:nvPicPr>
          <p:cNvPr id="14364" name="Picture 5" descr="png-0142"/>
          <p:cNvPicPr>
            <a:picLocks noChangeAspect="1"/>
          </p:cNvPicPr>
          <p:nvPr/>
        </p:nvPicPr>
        <p:blipFill>
          <a:blip r:embed="rId3"/>
          <a:stretch>
            <a:fillRect/>
          </a:stretch>
        </p:blipFill>
        <p:spPr>
          <a:xfrm>
            <a:off x="9448800" y="5638800"/>
            <a:ext cx="1219200" cy="1219200"/>
          </a:xfrm>
          <a:prstGeom prst="rect">
            <a:avLst/>
          </a:prstGeom>
          <a:noFill/>
          <a:ln w="9525">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9" name="Rectangle 3"/>
          <p:cNvSpPr/>
          <p:nvPr/>
        </p:nvSpPr>
        <p:spPr>
          <a:xfrm>
            <a:off x="1450975" y="836613"/>
            <a:ext cx="9217025" cy="583565"/>
          </a:xfrm>
          <a:prstGeom prst="rect">
            <a:avLst/>
          </a:prstGeom>
          <a:noFill/>
          <a:ln w="9525">
            <a:noFill/>
          </a:ln>
        </p:spPr>
        <p:txBody>
          <a:bodyPr anchor="t">
            <a:spAutoFit/>
          </a:bodyPr>
          <a:p>
            <a:r>
              <a:rPr lang="en-US" altLang="zh-CN" sz="3200" b="1">
                <a:latin typeface="宋体" panose="02010600030101010101" pitchFamily="2" charset="-122"/>
                <a:ea typeface="宋体" panose="02010600030101010101" pitchFamily="2" charset="-122"/>
              </a:rPr>
              <a:t>1.</a:t>
            </a:r>
            <a:r>
              <a:rPr lang="zh-CN" altLang="en-US" sz="3200" b="1" dirty="0">
                <a:latin typeface="宋体" panose="02010600030101010101" pitchFamily="2" charset="-122"/>
                <a:ea typeface="宋体" panose="02010600030101010101" pitchFamily="2" charset="-122"/>
              </a:rPr>
              <a:t>改变入射光线的方向，观察反射光线方向的变化</a:t>
            </a:r>
            <a:endParaRPr lang="zh-CN" altLang="en-US" sz="3200" b="1" dirty="0">
              <a:latin typeface="宋体" panose="02010600030101010101" pitchFamily="2" charset="-122"/>
              <a:ea typeface="宋体" panose="02010600030101010101" pitchFamily="2" charset="-122"/>
            </a:endParaRPr>
          </a:p>
        </p:txBody>
      </p:sp>
      <p:sp>
        <p:nvSpPr>
          <p:cNvPr id="24582" name="AutoShape 6"/>
          <p:cNvSpPr/>
          <p:nvPr/>
        </p:nvSpPr>
        <p:spPr>
          <a:xfrm>
            <a:off x="3621088" y="4032250"/>
            <a:ext cx="5029200" cy="1828800"/>
          </a:xfrm>
          <a:prstGeom prst="parallelogram">
            <a:avLst>
              <a:gd name="adj" fmla="val 68750"/>
            </a:avLst>
          </a:prstGeom>
          <a:solidFill>
            <a:srgbClr val="FFFFFF"/>
          </a:solidFill>
          <a:ln w="9525" cap="flat" cmpd="sng">
            <a:solidFill>
              <a:srgbClr val="808080"/>
            </a:solidFill>
            <a:prstDash val="solid"/>
            <a:miter/>
            <a:headEnd type="none" w="med" len="med"/>
            <a:tailEnd type="none" w="med" len="med"/>
          </a:ln>
        </p:spPr>
        <p:txBody>
          <a:bodyPr wrap="none" anchor="ctr"/>
          <a:p>
            <a:pPr algn="ctr"/>
            <a:endParaRPr lang="zh-CN" altLang="zh-CN" sz="2400" dirty="0">
              <a:latin typeface="Times New Roman" panose="02020603050405020304" pitchFamily="18" charset="0"/>
              <a:ea typeface="宋体" panose="02010600030101010101" pitchFamily="2" charset="-122"/>
            </a:endParaRPr>
          </a:p>
        </p:txBody>
      </p:sp>
      <p:sp>
        <p:nvSpPr>
          <p:cNvPr id="24583" name="AutoShape 7"/>
          <p:cNvSpPr/>
          <p:nvPr/>
        </p:nvSpPr>
        <p:spPr>
          <a:xfrm>
            <a:off x="5983288" y="4718050"/>
            <a:ext cx="457200" cy="152400"/>
          </a:xfrm>
          <a:prstGeom prst="parallelogram">
            <a:avLst>
              <a:gd name="adj" fmla="val 75000"/>
            </a:avLst>
          </a:prstGeom>
          <a:solidFill>
            <a:srgbClr val="3333FF"/>
          </a:solidFill>
          <a:ln w="9525" cap="flat" cmpd="sng">
            <a:solidFill>
              <a:srgbClr val="808080"/>
            </a:solidFill>
            <a:prstDash val="solid"/>
            <a:miter/>
            <a:headEnd type="none" w="med" len="med"/>
            <a:tailEnd type="none" w="med" len="med"/>
          </a:ln>
        </p:spPr>
        <p:txBody>
          <a:bodyPr wrap="none" anchor="ctr"/>
          <a:p>
            <a:pPr algn="ctr"/>
            <a:endParaRPr lang="zh-CN" altLang="zh-CN" sz="3200" dirty="0">
              <a:solidFill>
                <a:schemeClr val="tx2"/>
              </a:solidFill>
              <a:latin typeface="Times New Roman" panose="02020603050405020304" pitchFamily="18" charset="0"/>
              <a:ea typeface="宋体" panose="02010600030101010101" pitchFamily="2" charset="-122"/>
            </a:endParaRPr>
          </a:p>
        </p:txBody>
      </p:sp>
      <p:sp>
        <p:nvSpPr>
          <p:cNvPr id="24584" name="Rectangle 8"/>
          <p:cNvSpPr/>
          <p:nvPr/>
        </p:nvSpPr>
        <p:spPr>
          <a:xfrm>
            <a:off x="6211888" y="2889250"/>
            <a:ext cx="1828800" cy="1905000"/>
          </a:xfrm>
          <a:prstGeom prst="rect">
            <a:avLst/>
          </a:prstGeom>
          <a:solidFill>
            <a:srgbClr val="008000"/>
          </a:solidFill>
          <a:ln w="9525" cap="flat" cmpd="sng">
            <a:solidFill>
              <a:srgbClr val="996600"/>
            </a:solidFill>
            <a:prstDash val="solid"/>
            <a:miter/>
            <a:headEnd type="none" w="med" len="med"/>
            <a:tailEnd type="none" w="med" len="med"/>
          </a:ln>
        </p:spPr>
        <p:txBody>
          <a:bodyPr wrap="none" anchor="ctr"/>
          <a:p>
            <a:pPr algn="ctr"/>
            <a:endParaRPr lang="zh-CN" altLang="zh-CN" dirty="0">
              <a:latin typeface="Arial" panose="020B0604020202020204" pitchFamily="34" charset="0"/>
              <a:ea typeface="宋体" panose="02010600030101010101" pitchFamily="2" charset="-122"/>
            </a:endParaRPr>
          </a:p>
        </p:txBody>
      </p:sp>
      <p:sp>
        <p:nvSpPr>
          <p:cNvPr id="24585" name="Rectangle 9"/>
          <p:cNvSpPr/>
          <p:nvPr/>
        </p:nvSpPr>
        <p:spPr>
          <a:xfrm>
            <a:off x="4383088" y="2889250"/>
            <a:ext cx="1828800" cy="1905000"/>
          </a:xfrm>
          <a:prstGeom prst="rect">
            <a:avLst/>
          </a:prstGeom>
          <a:solidFill>
            <a:srgbClr val="008000"/>
          </a:solidFill>
          <a:ln w="9525" cap="flat" cmpd="sng">
            <a:solidFill>
              <a:srgbClr val="996600"/>
            </a:solidFill>
            <a:prstDash val="solid"/>
            <a:miter/>
            <a:headEnd type="none" w="med" len="med"/>
            <a:tailEnd type="none" w="med" len="med"/>
          </a:ln>
        </p:spPr>
        <p:txBody>
          <a:bodyPr wrap="none" anchor="ctr"/>
          <a:p>
            <a:pPr algn="ctr"/>
            <a:r>
              <a:rPr lang="en-US" altLang="zh-CN">
                <a:latin typeface="Arial" panose="020B0604020202020204" pitchFamily="34" charset="0"/>
                <a:ea typeface="宋体" panose="02010600030101010101" pitchFamily="2" charset="-122"/>
              </a:rPr>
              <a:t>                        </a:t>
            </a:r>
            <a:endParaRPr lang="en-US" altLang="zh-CN">
              <a:latin typeface="Arial" panose="020B0604020202020204" pitchFamily="34" charset="0"/>
              <a:ea typeface="宋体" panose="02010600030101010101" pitchFamily="2" charset="-122"/>
            </a:endParaRPr>
          </a:p>
        </p:txBody>
      </p:sp>
      <p:sp>
        <p:nvSpPr>
          <p:cNvPr id="24586" name="Line 10"/>
          <p:cNvSpPr/>
          <p:nvPr/>
        </p:nvSpPr>
        <p:spPr>
          <a:xfrm rot="1612747">
            <a:off x="4852988" y="3194050"/>
            <a:ext cx="1706562" cy="1276350"/>
          </a:xfrm>
          <a:prstGeom prst="line">
            <a:avLst/>
          </a:prstGeom>
          <a:ln w="38100" cap="flat" cmpd="sng">
            <a:solidFill>
              <a:schemeClr val="bg1"/>
            </a:solidFill>
            <a:prstDash val="solid"/>
            <a:round/>
            <a:headEnd type="none" w="med" len="med"/>
            <a:tailEnd type="none" w="med" len="med"/>
          </a:ln>
        </p:spPr>
      </p:sp>
      <p:sp>
        <p:nvSpPr>
          <p:cNvPr id="24587" name="Line 11"/>
          <p:cNvSpPr/>
          <p:nvPr/>
        </p:nvSpPr>
        <p:spPr>
          <a:xfrm>
            <a:off x="6211888" y="2965450"/>
            <a:ext cx="0" cy="1828800"/>
          </a:xfrm>
          <a:prstGeom prst="line">
            <a:avLst/>
          </a:prstGeom>
          <a:ln w="38100" cap="flat" cmpd="sng">
            <a:solidFill>
              <a:schemeClr val="bg1"/>
            </a:solidFill>
            <a:prstDash val="solid"/>
            <a:round/>
            <a:headEnd type="none" w="med" len="med"/>
            <a:tailEnd type="none" w="med" len="med"/>
          </a:ln>
        </p:spPr>
      </p:sp>
      <p:sp>
        <p:nvSpPr>
          <p:cNvPr id="24588" name="Line 12"/>
          <p:cNvSpPr/>
          <p:nvPr/>
        </p:nvSpPr>
        <p:spPr>
          <a:xfrm rot="-1902725" flipH="1">
            <a:off x="5783263" y="3240088"/>
            <a:ext cx="1725612" cy="1182687"/>
          </a:xfrm>
          <a:prstGeom prst="line">
            <a:avLst/>
          </a:prstGeom>
          <a:ln w="38100" cap="flat" cmpd="sng">
            <a:solidFill>
              <a:schemeClr val="bg1"/>
            </a:solidFill>
            <a:prstDash val="solid"/>
            <a:round/>
            <a:headEnd type="none" w="med" len="med"/>
            <a:tailEnd type="none" w="med" len="med"/>
          </a:ln>
        </p:spPr>
      </p:sp>
      <p:sp>
        <p:nvSpPr>
          <p:cNvPr id="24589" name="Line 13"/>
          <p:cNvSpPr/>
          <p:nvPr/>
        </p:nvSpPr>
        <p:spPr>
          <a:xfrm rot="2495936">
            <a:off x="5799138" y="4122738"/>
            <a:ext cx="144462" cy="61912"/>
          </a:xfrm>
          <a:prstGeom prst="line">
            <a:avLst/>
          </a:prstGeom>
          <a:ln w="38100" cap="flat" cmpd="sng">
            <a:solidFill>
              <a:schemeClr val="bg1"/>
            </a:solidFill>
            <a:prstDash val="solid"/>
            <a:round/>
            <a:headEnd type="none" w="med" len="med"/>
            <a:tailEnd type="triangle" w="med" len="med"/>
          </a:ln>
        </p:spPr>
      </p:sp>
      <p:sp>
        <p:nvSpPr>
          <p:cNvPr id="24590" name="Line 14"/>
          <p:cNvSpPr/>
          <p:nvPr/>
        </p:nvSpPr>
        <p:spPr>
          <a:xfrm rot="-1777239" flipV="1">
            <a:off x="6648450" y="3594100"/>
            <a:ext cx="104775" cy="104775"/>
          </a:xfrm>
          <a:prstGeom prst="line">
            <a:avLst/>
          </a:prstGeom>
          <a:ln w="38100" cap="flat" cmpd="sng">
            <a:solidFill>
              <a:schemeClr val="bg1"/>
            </a:solidFill>
            <a:prstDash val="solid"/>
            <a:round/>
            <a:headEnd type="none" w="med" len="med"/>
            <a:tailEnd type="triangle" w="med" len="med"/>
          </a:ln>
        </p:spPr>
      </p:sp>
      <p:sp>
        <p:nvSpPr>
          <p:cNvPr id="24591" name="Text Box 15"/>
          <p:cNvSpPr txBox="1"/>
          <p:nvPr/>
        </p:nvSpPr>
        <p:spPr>
          <a:xfrm>
            <a:off x="5808663" y="4652963"/>
            <a:ext cx="403225" cy="460375"/>
          </a:xfrm>
          <a:prstGeom prst="rect">
            <a:avLst/>
          </a:prstGeom>
          <a:noFill/>
          <a:ln w="9525">
            <a:noFill/>
          </a:ln>
        </p:spPr>
        <p:txBody>
          <a:bodyPr wrap="none" anchor="t">
            <a:spAutoFit/>
          </a:bodyPr>
          <a:p>
            <a:r>
              <a:rPr lang="en-US" altLang="zh-CN" sz="2400">
                <a:solidFill>
                  <a:srgbClr val="FF0066"/>
                </a:solidFill>
                <a:latin typeface="Times New Roman" panose="02020603050405020304" pitchFamily="18" charset="0"/>
                <a:ea typeface="宋体" panose="02010600030101010101" pitchFamily="2" charset="-122"/>
              </a:rPr>
              <a:t>O</a:t>
            </a:r>
            <a:endParaRPr lang="en-US" altLang="zh-CN" sz="2400">
              <a:solidFill>
                <a:srgbClr val="FF0066"/>
              </a:solidFill>
              <a:latin typeface="Times New Roman" panose="02020603050405020304" pitchFamily="18" charset="0"/>
              <a:ea typeface="宋体" panose="02010600030101010101" pitchFamily="2" charset="-122"/>
            </a:endParaRPr>
          </a:p>
        </p:txBody>
      </p:sp>
      <p:sp>
        <p:nvSpPr>
          <p:cNvPr id="24592" name="Text Box 16"/>
          <p:cNvSpPr txBox="1"/>
          <p:nvPr/>
        </p:nvSpPr>
        <p:spPr>
          <a:xfrm>
            <a:off x="6383338" y="4724400"/>
            <a:ext cx="436880" cy="460375"/>
          </a:xfrm>
          <a:prstGeom prst="rect">
            <a:avLst/>
          </a:prstGeom>
          <a:noFill/>
          <a:ln w="9525">
            <a:noFill/>
          </a:ln>
        </p:spPr>
        <p:txBody>
          <a:bodyPr wrap="none" anchor="t">
            <a:spAutoFit/>
          </a:bodyPr>
          <a:p>
            <a:r>
              <a:rPr lang="en-US" altLang="zh-CN" sz="2400" i="1">
                <a:solidFill>
                  <a:srgbClr val="FF0066"/>
                </a:solidFill>
                <a:latin typeface="Times New Roman" panose="02020603050405020304" pitchFamily="18" charset="0"/>
                <a:ea typeface="宋体" panose="02010600030101010101" pitchFamily="2" charset="-122"/>
              </a:rPr>
              <a:t>M</a:t>
            </a:r>
            <a:endParaRPr lang="en-US" altLang="zh-CN" sz="2400" i="1">
              <a:solidFill>
                <a:srgbClr val="FF0066"/>
              </a:solidFill>
              <a:latin typeface="Times New Roman" panose="02020603050405020304" pitchFamily="18" charset="0"/>
              <a:ea typeface="宋体" panose="02010600030101010101" pitchFamily="2" charset="-122"/>
            </a:endParaRPr>
          </a:p>
        </p:txBody>
      </p:sp>
      <p:sp>
        <p:nvSpPr>
          <p:cNvPr id="24593" name="Text Box 17"/>
          <p:cNvSpPr txBox="1"/>
          <p:nvPr/>
        </p:nvSpPr>
        <p:spPr>
          <a:xfrm>
            <a:off x="4730750" y="2347913"/>
            <a:ext cx="368935" cy="460375"/>
          </a:xfrm>
          <a:prstGeom prst="rect">
            <a:avLst/>
          </a:prstGeom>
          <a:noFill/>
          <a:ln w="9525">
            <a:noFill/>
          </a:ln>
        </p:spPr>
        <p:txBody>
          <a:bodyPr wrap="none" anchor="t">
            <a:spAutoFit/>
          </a:bodyPr>
          <a:p>
            <a:r>
              <a:rPr lang="en-US" altLang="zh-CN" sz="2400" i="1">
                <a:solidFill>
                  <a:srgbClr val="4F612B"/>
                </a:solidFill>
                <a:latin typeface="Times New Roman" panose="02020603050405020304" pitchFamily="18" charset="0"/>
                <a:ea typeface="宋体" panose="02010600030101010101" pitchFamily="2" charset="-122"/>
              </a:rPr>
              <a:t>E</a:t>
            </a:r>
            <a:endParaRPr lang="en-US" altLang="zh-CN" sz="2400" i="1">
              <a:solidFill>
                <a:srgbClr val="4F612B"/>
              </a:solidFill>
              <a:latin typeface="Times New Roman" panose="02020603050405020304" pitchFamily="18" charset="0"/>
              <a:ea typeface="宋体" panose="02010600030101010101" pitchFamily="2" charset="-122"/>
            </a:endParaRPr>
          </a:p>
        </p:txBody>
      </p:sp>
      <p:sp>
        <p:nvSpPr>
          <p:cNvPr id="24594" name="Text Box 18"/>
          <p:cNvSpPr txBox="1"/>
          <p:nvPr/>
        </p:nvSpPr>
        <p:spPr>
          <a:xfrm>
            <a:off x="7180263" y="2347913"/>
            <a:ext cx="368935" cy="460375"/>
          </a:xfrm>
          <a:prstGeom prst="rect">
            <a:avLst/>
          </a:prstGeom>
          <a:noFill/>
          <a:ln w="9525">
            <a:noFill/>
          </a:ln>
        </p:spPr>
        <p:txBody>
          <a:bodyPr wrap="none" anchor="t">
            <a:spAutoFit/>
          </a:bodyPr>
          <a:p>
            <a:r>
              <a:rPr lang="en-US" altLang="zh-CN" sz="2400" i="1">
                <a:solidFill>
                  <a:srgbClr val="4F612B"/>
                </a:solidFill>
                <a:latin typeface="Times New Roman" panose="02020603050405020304" pitchFamily="18" charset="0"/>
                <a:ea typeface="宋体" panose="02010600030101010101" pitchFamily="2" charset="-122"/>
              </a:rPr>
              <a:t>F</a:t>
            </a:r>
            <a:endParaRPr lang="en-US" altLang="zh-CN" sz="2400" i="1">
              <a:solidFill>
                <a:srgbClr val="4F612B"/>
              </a:solidFill>
              <a:latin typeface="Times New Roman" panose="02020603050405020304" pitchFamily="18" charset="0"/>
              <a:ea typeface="宋体" panose="02010600030101010101" pitchFamily="2" charset="-122"/>
            </a:endParaRPr>
          </a:p>
        </p:txBody>
      </p:sp>
      <p:sp>
        <p:nvSpPr>
          <p:cNvPr id="24595" name="Text Box 19"/>
          <p:cNvSpPr txBox="1"/>
          <p:nvPr/>
        </p:nvSpPr>
        <p:spPr>
          <a:xfrm>
            <a:off x="5946775" y="2349500"/>
            <a:ext cx="386080" cy="460375"/>
          </a:xfrm>
          <a:prstGeom prst="rect">
            <a:avLst/>
          </a:prstGeom>
          <a:noFill/>
          <a:ln w="9525">
            <a:noFill/>
          </a:ln>
        </p:spPr>
        <p:txBody>
          <a:bodyPr wrap="none" anchor="t">
            <a:spAutoFit/>
          </a:bodyPr>
          <a:p>
            <a:r>
              <a:rPr lang="en-US" altLang="zh-CN" sz="2400" i="1">
                <a:solidFill>
                  <a:srgbClr val="FF0066"/>
                </a:solidFill>
                <a:latin typeface="Times New Roman" panose="02020603050405020304" pitchFamily="18" charset="0"/>
                <a:ea typeface="宋体" panose="02010600030101010101" pitchFamily="2" charset="-122"/>
              </a:rPr>
              <a:t>N</a:t>
            </a:r>
            <a:endParaRPr lang="en-US" altLang="zh-CN" sz="2400" i="1">
              <a:solidFill>
                <a:srgbClr val="FF0066"/>
              </a:solidFill>
              <a:latin typeface="Times New Roman" panose="02020603050405020304" pitchFamily="18" charset="0"/>
              <a:ea typeface="宋体" panose="02010600030101010101" pitchFamily="2" charset="-122"/>
            </a:endParaRPr>
          </a:p>
        </p:txBody>
      </p:sp>
      <p:sp>
        <p:nvSpPr>
          <p:cNvPr id="24596" name="Freeform 20"/>
          <p:cNvSpPr/>
          <p:nvPr/>
        </p:nvSpPr>
        <p:spPr>
          <a:xfrm flipV="1">
            <a:off x="5870575" y="3897313"/>
            <a:ext cx="334963" cy="190500"/>
          </a:xfrm>
          <a:custGeom>
            <a:avLst/>
            <a:gdLst/>
            <a:ahLst/>
            <a:cxnLst>
              <a:cxn ang="0">
                <a:pos x="0" y="0"/>
              </a:cxn>
              <a:cxn ang="0">
                <a:pos x="143556" y="190500"/>
              </a:cxn>
              <a:cxn ang="0">
                <a:pos x="334963" y="0"/>
              </a:cxn>
            </a:cxnLst>
            <a:pathLst>
              <a:path w="672" h="672">
                <a:moveTo>
                  <a:pt x="0" y="0"/>
                </a:moveTo>
                <a:cubicBezTo>
                  <a:pt x="88" y="336"/>
                  <a:pt x="176" y="672"/>
                  <a:pt x="288" y="672"/>
                </a:cubicBezTo>
                <a:cubicBezTo>
                  <a:pt x="400" y="672"/>
                  <a:pt x="536" y="336"/>
                  <a:pt x="672" y="0"/>
                </a:cubicBezTo>
              </a:path>
            </a:pathLst>
          </a:custGeom>
          <a:noFill/>
          <a:ln w="28575" cap="flat" cmpd="sng">
            <a:solidFill>
              <a:srgbClr val="FF0000"/>
            </a:solidFill>
            <a:prstDash val="solid"/>
            <a:round/>
            <a:headEnd type="triangle" w="med" len="med"/>
            <a:tailEnd type="triangle" w="med" len="med"/>
          </a:ln>
        </p:spPr>
        <p:txBody>
          <a:bodyPr/>
          <a:p>
            <a:endParaRPr lang="zh-CN" altLang="en-US"/>
          </a:p>
        </p:txBody>
      </p:sp>
      <p:sp>
        <p:nvSpPr>
          <p:cNvPr id="24597" name="Freeform 21"/>
          <p:cNvSpPr/>
          <p:nvPr/>
        </p:nvSpPr>
        <p:spPr>
          <a:xfrm flipV="1">
            <a:off x="6240463" y="3933825"/>
            <a:ext cx="333375" cy="112713"/>
          </a:xfrm>
          <a:custGeom>
            <a:avLst/>
            <a:gdLst/>
            <a:ahLst/>
            <a:cxnLst>
              <a:cxn ang="0">
                <a:pos x="0" y="0"/>
              </a:cxn>
              <a:cxn ang="0">
                <a:pos x="142875" y="112713"/>
              </a:cxn>
              <a:cxn ang="0">
                <a:pos x="333375" y="0"/>
              </a:cxn>
            </a:cxnLst>
            <a:pathLst>
              <a:path w="672" h="672">
                <a:moveTo>
                  <a:pt x="0" y="0"/>
                </a:moveTo>
                <a:cubicBezTo>
                  <a:pt x="88" y="336"/>
                  <a:pt x="176" y="672"/>
                  <a:pt x="288" y="672"/>
                </a:cubicBezTo>
                <a:cubicBezTo>
                  <a:pt x="400" y="672"/>
                  <a:pt x="536" y="336"/>
                  <a:pt x="672" y="0"/>
                </a:cubicBezTo>
              </a:path>
            </a:pathLst>
          </a:custGeom>
          <a:noFill/>
          <a:ln w="28575" cap="flat" cmpd="sng">
            <a:solidFill>
              <a:srgbClr val="FF0000"/>
            </a:solidFill>
            <a:prstDash val="solid"/>
            <a:round/>
            <a:headEnd type="triangle" w="med" len="med"/>
            <a:tailEnd type="triangle" w="med" len="med"/>
          </a:ln>
        </p:spPr>
        <p:txBody>
          <a:bodyPr/>
          <a:p>
            <a:endParaRPr lang="zh-CN" altLang="en-US"/>
          </a:p>
        </p:txBody>
      </p:sp>
      <p:sp>
        <p:nvSpPr>
          <p:cNvPr id="24601" name="Text Box 25"/>
          <p:cNvSpPr txBox="1"/>
          <p:nvPr/>
        </p:nvSpPr>
        <p:spPr>
          <a:xfrm>
            <a:off x="6156325" y="3584575"/>
            <a:ext cx="728980" cy="368300"/>
          </a:xfrm>
          <a:prstGeom prst="rect">
            <a:avLst/>
          </a:prstGeom>
          <a:noFill/>
          <a:ln w="9525">
            <a:noFill/>
          </a:ln>
        </p:spPr>
        <p:txBody>
          <a:bodyPr wrap="none" anchor="t">
            <a:spAutoFit/>
          </a:bodyPr>
          <a:p>
            <a:r>
              <a:rPr lang="en-US" altLang="zh-CN">
                <a:solidFill>
                  <a:srgbClr val="FF0000"/>
                </a:solidFill>
                <a:latin typeface="Arial" panose="020B0604020202020204" pitchFamily="34" charset="0"/>
                <a:ea typeface="宋体" panose="02010600030101010101" pitchFamily="2" charset="-122"/>
              </a:rPr>
              <a:t>30 </a:t>
            </a:r>
            <a:r>
              <a:rPr lang="en-US" altLang="zh-CN">
                <a:latin typeface="Arial" panose="020B0604020202020204" pitchFamily="34" charset="0"/>
                <a:ea typeface="宋体" panose="02010600030101010101" pitchFamily="2" charset="-122"/>
              </a:rPr>
              <a:t>°</a:t>
            </a:r>
            <a:endParaRPr lang="en-US" altLang="zh-CN">
              <a:latin typeface="Arial" panose="020B0604020202020204" pitchFamily="34" charset="0"/>
              <a:ea typeface="宋体" panose="02010600030101010101" pitchFamily="2" charset="-122"/>
            </a:endParaRPr>
          </a:p>
        </p:txBody>
      </p:sp>
      <p:sp>
        <p:nvSpPr>
          <p:cNvPr id="24602" name="Text Box 26"/>
          <p:cNvSpPr txBox="1"/>
          <p:nvPr/>
        </p:nvSpPr>
        <p:spPr>
          <a:xfrm>
            <a:off x="5629275" y="3579813"/>
            <a:ext cx="728980" cy="368300"/>
          </a:xfrm>
          <a:prstGeom prst="rect">
            <a:avLst/>
          </a:prstGeom>
          <a:noFill/>
          <a:ln w="9525">
            <a:noFill/>
          </a:ln>
        </p:spPr>
        <p:txBody>
          <a:bodyPr wrap="none" anchor="t">
            <a:spAutoFit/>
          </a:bodyPr>
          <a:p>
            <a:r>
              <a:rPr lang="en-US" altLang="zh-CN">
                <a:solidFill>
                  <a:srgbClr val="FF0000"/>
                </a:solidFill>
                <a:latin typeface="Arial" panose="020B0604020202020204" pitchFamily="34" charset="0"/>
                <a:ea typeface="宋体" panose="02010600030101010101" pitchFamily="2" charset="-122"/>
              </a:rPr>
              <a:t>30 °</a:t>
            </a:r>
            <a:endParaRPr lang="en-US" altLang="zh-CN">
              <a:solidFill>
                <a:srgbClr val="FF0000"/>
              </a:solidFill>
              <a:latin typeface="Arial" panose="020B0604020202020204" pitchFamily="34" charset="0"/>
              <a:ea typeface="宋体" panose="02010600030101010101" pitchFamily="2" charset="-122"/>
            </a:endParaRPr>
          </a:p>
        </p:txBody>
      </p:sp>
      <p:sp>
        <p:nvSpPr>
          <p:cNvPr id="15380" name="文本框 60436"/>
          <p:cNvSpPr txBox="1"/>
          <p:nvPr/>
        </p:nvSpPr>
        <p:spPr>
          <a:xfrm>
            <a:off x="3216275" y="0"/>
            <a:ext cx="5124450" cy="645160"/>
          </a:xfrm>
          <a:prstGeom prst="rect">
            <a:avLst/>
          </a:prstGeom>
          <a:solidFill>
            <a:srgbClr val="00CCFF"/>
          </a:solidFill>
          <a:ln w="9525" cap="flat" cmpd="sng">
            <a:solidFill>
              <a:srgbClr val="CC99FF"/>
            </a:solidFill>
            <a:prstDash val="solid"/>
            <a:miter/>
            <a:headEnd type="none" w="med" len="med"/>
            <a:tailEnd type="none" w="med" len="med"/>
          </a:ln>
        </p:spPr>
        <p:txBody>
          <a:bodyPr anchor="t">
            <a:spAutoFit/>
          </a:bodyPr>
          <a:p>
            <a:pPr algn="ctr">
              <a:spcBef>
                <a:spcPct val="50000"/>
              </a:spcBef>
            </a:pPr>
            <a:r>
              <a:rPr lang="zh-CN" altLang="en-US" sz="3600" b="1" dirty="0">
                <a:latin typeface="Times New Roman" panose="02020603050405020304" pitchFamily="18" charset="0"/>
                <a:ea typeface="幼圆" panose="02010509060101010101" pitchFamily="49" charset="-122"/>
              </a:rPr>
              <a:t>（</a:t>
            </a:r>
            <a:r>
              <a:rPr lang="en-US" altLang="zh-CN" sz="3600" b="1">
                <a:latin typeface="Times New Roman" panose="02020603050405020304" pitchFamily="18" charset="0"/>
                <a:ea typeface="幼圆" panose="02010509060101010101" pitchFamily="49" charset="-122"/>
              </a:rPr>
              <a:t>5</a:t>
            </a:r>
            <a:r>
              <a:rPr lang="zh-CN" altLang="en-US" sz="3600" b="1" dirty="0">
                <a:latin typeface="Times New Roman" panose="02020603050405020304" pitchFamily="18" charset="0"/>
                <a:ea typeface="幼圆" panose="02010509060101010101" pitchFamily="49" charset="-122"/>
              </a:rPr>
              <a:t>）、实验过程分析：</a:t>
            </a:r>
            <a:endParaRPr lang="zh-CN" altLang="en-US" sz="3600" b="1">
              <a:latin typeface="Times New Roman" panose="02020603050405020304" pitchFamily="18" charset="0"/>
              <a:ea typeface="幼圆" panose="02010509060101010101" pitchFamily="49" charset="-122"/>
            </a:endParaRPr>
          </a:p>
        </p:txBody>
      </p:sp>
      <p:graphicFrame>
        <p:nvGraphicFramePr>
          <p:cNvPr id="60461" name="表格 60460"/>
          <p:cNvGraphicFramePr/>
          <p:nvPr/>
        </p:nvGraphicFramePr>
        <p:xfrm>
          <a:off x="8220075" y="1628775"/>
          <a:ext cx="2447925" cy="2194560"/>
        </p:xfrm>
        <a:graphic>
          <a:graphicData uri="http://schemas.openxmlformats.org/drawingml/2006/table">
            <a:tbl>
              <a:tblPr/>
              <a:tblGrid>
                <a:gridCol w="1224280"/>
                <a:gridCol w="1223645"/>
              </a:tblGrid>
              <a:tr h="457200">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r>
                        <a:rPr lang="zh-CN" altLang="en-US" sz="2400" dirty="0">
                          <a:solidFill>
                            <a:schemeClr val="bg1"/>
                          </a:solidFill>
                          <a:ea typeface="隶书" panose="02010509060101010101" pitchFamily="1" charset="-122"/>
                        </a:rPr>
                        <a:t>入射角</a:t>
                      </a:r>
                      <a:endParaRPr lang="zh-CN" altLang="en-US" sz="2400" dirty="0">
                        <a:solidFill>
                          <a:schemeClr val="bg1"/>
                        </a:solidFill>
                        <a:ea typeface="隶书" panose="02010509060101010101" pitchFamily="1"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hlink"/>
                    </a:solid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r>
                        <a:rPr lang="zh-CN" altLang="en-US" sz="2400" dirty="0">
                          <a:solidFill>
                            <a:schemeClr val="bg1"/>
                          </a:solidFill>
                          <a:ea typeface="隶书" panose="02010509060101010101" pitchFamily="1" charset="-122"/>
                        </a:rPr>
                        <a:t>反射角</a:t>
                      </a:r>
                      <a:endParaRPr lang="zh-CN" altLang="en-US" sz="2400" dirty="0">
                        <a:solidFill>
                          <a:schemeClr val="bg1"/>
                        </a:solidFill>
                        <a:ea typeface="隶书" panose="02010509060101010101" pitchFamily="1"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hlink"/>
                    </a:solidFill>
                  </a:tcPr>
                </a:tc>
              </a:tr>
              <a:tr h="457200">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r>
                        <a:rPr lang="zh-CN" altLang="en-US" sz="2400" b="1" dirty="0">
                          <a:solidFill>
                            <a:schemeClr val="bg1"/>
                          </a:solidFill>
                          <a:ea typeface="隶书" panose="02010509060101010101" pitchFamily="1" charset="-122"/>
                        </a:rPr>
                        <a:t>３０</a:t>
                      </a:r>
                      <a:r>
                        <a:rPr lang="en-US" altLang="zh-CN" sz="2400" b="1">
                          <a:solidFill>
                            <a:schemeClr val="bg1"/>
                          </a:solidFill>
                          <a:ea typeface="隶书" panose="02010509060101010101" pitchFamily="1" charset="-122"/>
                        </a:rPr>
                        <a:t>°</a:t>
                      </a:r>
                      <a:endParaRPr lang="en-US" altLang="zh-CN" sz="2400" b="1">
                        <a:solidFill>
                          <a:schemeClr val="bg1"/>
                        </a:solidFill>
                        <a:ea typeface="隶书" panose="02010509060101010101" pitchFamily="1"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hlink"/>
                    </a:solid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400" b="1" dirty="0">
                        <a:solidFill>
                          <a:schemeClr val="bg1"/>
                        </a:solidFill>
                        <a:ea typeface="隶书" panose="02010509060101010101" pitchFamily="1"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hlink"/>
                    </a:solidFill>
                  </a:tcPr>
                </a:tc>
              </a:tr>
              <a:tr h="457200">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r>
                        <a:rPr lang="en-US" altLang="zh-CN" sz="2400" b="1" dirty="0">
                          <a:solidFill>
                            <a:schemeClr val="bg1"/>
                          </a:solidFill>
                          <a:ea typeface="隶书" panose="02010509060101010101" pitchFamily="1" charset="-122"/>
                        </a:rPr>
                        <a:t> 4 5</a:t>
                      </a:r>
                      <a:r>
                        <a:rPr lang="en-US" altLang="zh-CN" sz="2400" b="1">
                          <a:solidFill>
                            <a:schemeClr val="bg1"/>
                          </a:solidFill>
                          <a:ea typeface="隶书" panose="02010509060101010101" pitchFamily="1" charset="-122"/>
                        </a:rPr>
                        <a:t>°</a:t>
                      </a:r>
                      <a:endParaRPr lang="en-US" altLang="zh-CN" sz="2400" b="1">
                        <a:solidFill>
                          <a:schemeClr val="bg1"/>
                        </a:solidFill>
                        <a:ea typeface="隶书" panose="02010509060101010101" pitchFamily="1"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hlink"/>
                    </a:solid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400" b="1" dirty="0">
                        <a:solidFill>
                          <a:schemeClr val="bg1"/>
                        </a:solidFill>
                        <a:ea typeface="隶书" panose="02010509060101010101" pitchFamily="1"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hlink"/>
                    </a:solidFill>
                  </a:tcPr>
                </a:tc>
              </a:tr>
              <a:tr h="822960">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r>
                        <a:rPr lang="zh-CN" altLang="en-US" sz="2400" b="1" dirty="0">
                          <a:solidFill>
                            <a:schemeClr val="bg1"/>
                          </a:solidFill>
                          <a:ea typeface="隶书" panose="02010509060101010101" pitchFamily="1" charset="-122"/>
                        </a:rPr>
                        <a:t>　</a:t>
                      </a:r>
                      <a:r>
                        <a:rPr lang="en-US" altLang="zh-CN" sz="2400" b="1" dirty="0">
                          <a:solidFill>
                            <a:schemeClr val="bg1"/>
                          </a:solidFill>
                          <a:ea typeface="隶书" panose="02010509060101010101" pitchFamily="1" charset="-122"/>
                        </a:rPr>
                        <a:t>6</a:t>
                      </a:r>
                      <a:r>
                        <a:rPr lang="zh-CN" altLang="en-US" sz="2400" b="1" dirty="0">
                          <a:solidFill>
                            <a:schemeClr val="bg1"/>
                          </a:solidFill>
                          <a:ea typeface="隶书" panose="02010509060101010101" pitchFamily="1" charset="-122"/>
                        </a:rPr>
                        <a:t>０</a:t>
                      </a:r>
                      <a:r>
                        <a:rPr lang="en-US" altLang="zh-CN" sz="2400" b="1">
                          <a:solidFill>
                            <a:schemeClr val="bg1"/>
                          </a:solidFill>
                        </a:rPr>
                        <a:t>°</a:t>
                      </a:r>
                      <a:endParaRPr lang="en-US" altLang="zh-CN" sz="2400" b="1">
                        <a:solidFill>
                          <a:schemeClr val="bg1"/>
                        </a:solidFill>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solidFill>
                      <a:schemeClr val="hlink"/>
                    </a:solid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400" b="1" dirty="0">
                        <a:solidFill>
                          <a:schemeClr val="bg1"/>
                        </a:solidFill>
                        <a:ea typeface="隶书" panose="02010509060101010101" pitchFamily="1"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solidFill>
                      <a:schemeClr val="hlink"/>
                    </a:solidFill>
                  </a:tcPr>
                </a:tc>
              </a:tr>
            </a:tbl>
          </a:graphicData>
        </a:graphic>
      </p:graphicFrame>
      <p:sp>
        <p:nvSpPr>
          <p:cNvPr id="60462" name="矩形 60461"/>
          <p:cNvSpPr/>
          <p:nvPr/>
        </p:nvSpPr>
        <p:spPr>
          <a:xfrm>
            <a:off x="9412288" y="2060575"/>
            <a:ext cx="1255395" cy="521970"/>
          </a:xfrm>
          <a:prstGeom prst="rect">
            <a:avLst/>
          </a:prstGeom>
          <a:noFill/>
          <a:ln w="9525">
            <a:noFill/>
          </a:ln>
        </p:spPr>
        <p:txBody>
          <a:bodyPr wrap="none" anchor="t">
            <a:spAutoFit/>
          </a:bodyPr>
          <a:p>
            <a:r>
              <a:rPr lang="zh-CN" altLang="en-US" sz="2800" b="1" dirty="0">
                <a:solidFill>
                  <a:srgbClr val="FF0000"/>
                </a:solidFill>
                <a:latin typeface="Arial" panose="020B0604020202020204" pitchFamily="34" charset="0"/>
                <a:ea typeface="宋体" panose="02010600030101010101" pitchFamily="2" charset="-122"/>
              </a:rPr>
              <a:t>３０</a:t>
            </a:r>
            <a:r>
              <a:rPr lang="en-US" altLang="zh-CN" sz="2800" b="1">
                <a:solidFill>
                  <a:srgbClr val="FF0000"/>
                </a:solidFill>
                <a:latin typeface="Arial" panose="020B0604020202020204" pitchFamily="34" charset="0"/>
                <a:ea typeface="宋体" panose="02010600030101010101" pitchFamily="2" charset="-122"/>
              </a:rPr>
              <a:t>°</a:t>
            </a:r>
            <a:endParaRPr lang="en-US" altLang="zh-CN" sz="2800" b="1">
              <a:solidFill>
                <a:srgbClr val="FF0000"/>
              </a:solidFill>
              <a:latin typeface="Arial" panose="020B0604020202020204" pitchFamily="34" charset="0"/>
              <a:ea typeface="宋体" panose="02010600030101010101" pitchFamily="2" charset="-122"/>
            </a:endParaRPr>
          </a:p>
        </p:txBody>
      </p:sp>
      <p:pic>
        <p:nvPicPr>
          <p:cNvPr id="15399" name="图片 60468" descr="图片1"/>
          <p:cNvPicPr>
            <a:picLocks noChangeAspect="1"/>
          </p:cNvPicPr>
          <p:nvPr/>
        </p:nvPicPr>
        <p:blipFill>
          <a:blip r:embed="rId1"/>
          <a:stretch>
            <a:fillRect/>
          </a:stretch>
        </p:blipFill>
        <p:spPr>
          <a:xfrm>
            <a:off x="9696450" y="0"/>
            <a:ext cx="971550" cy="692150"/>
          </a:xfrm>
          <a:prstGeom prst="rect">
            <a:avLst/>
          </a:prstGeom>
          <a:noFill/>
          <a:ln w="9525">
            <a:noFill/>
          </a:ln>
        </p:spPr>
      </p:pic>
      <p:pic>
        <p:nvPicPr>
          <p:cNvPr id="15400" name="Picture 5" descr="png-0142"/>
          <p:cNvPicPr>
            <a:picLocks noChangeAspect="1"/>
          </p:cNvPicPr>
          <p:nvPr/>
        </p:nvPicPr>
        <p:blipFill>
          <a:blip r:embed="rId2"/>
          <a:stretch>
            <a:fillRect/>
          </a:stretch>
        </p:blipFill>
        <p:spPr>
          <a:xfrm>
            <a:off x="9448800" y="5638800"/>
            <a:ext cx="1219200" cy="12192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blinds(horizontal)">
                                      <p:cBhvr>
                                        <p:cTn id="7" dur="500"/>
                                        <p:tgtEl>
                                          <p:spTgt spid="2457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0461"/>
                                        </p:tgtEl>
                                        <p:attrNameLst>
                                          <p:attrName>style.visibility</p:attrName>
                                        </p:attrNameLst>
                                      </p:cBhvr>
                                      <p:to>
                                        <p:strVal val="visible"/>
                                      </p:to>
                                    </p:set>
                                    <p:animEffect transition="in" filter="blinds(horizontal)">
                                      <p:cBhvr>
                                        <p:cTn id="12" dur="500"/>
                                        <p:tgtEl>
                                          <p:spTgt spid="6046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4582"/>
                                        </p:tgtEl>
                                        <p:attrNameLst>
                                          <p:attrName>style.visibility</p:attrName>
                                        </p:attrNameLst>
                                      </p:cBhvr>
                                      <p:to>
                                        <p:strVal val="visible"/>
                                      </p:to>
                                    </p:set>
                                    <p:animEffect transition="in" filter="blinds(horizontal)">
                                      <p:cBhvr>
                                        <p:cTn id="17" dur="500"/>
                                        <p:tgtEl>
                                          <p:spTgt spid="24582"/>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24583"/>
                                        </p:tgtEl>
                                        <p:attrNameLst>
                                          <p:attrName>style.visibility</p:attrName>
                                        </p:attrNameLst>
                                      </p:cBhvr>
                                      <p:to>
                                        <p:strVal val="visible"/>
                                      </p:to>
                                    </p:set>
                                    <p:animEffect transition="in" filter="blinds(horizontal)">
                                      <p:cBhvr>
                                        <p:cTn id="20" dur="500"/>
                                        <p:tgtEl>
                                          <p:spTgt spid="24583"/>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24584"/>
                                        </p:tgtEl>
                                        <p:attrNameLst>
                                          <p:attrName>style.visibility</p:attrName>
                                        </p:attrNameLst>
                                      </p:cBhvr>
                                      <p:to>
                                        <p:strVal val="visible"/>
                                      </p:to>
                                    </p:set>
                                    <p:animEffect transition="in" filter="blinds(horizontal)">
                                      <p:cBhvr>
                                        <p:cTn id="23" dur="500"/>
                                        <p:tgtEl>
                                          <p:spTgt spid="24584"/>
                                        </p:tgtEl>
                                      </p:cBhvr>
                                    </p:animEffect>
                                  </p:childTnLst>
                                </p:cTn>
                              </p:par>
                              <p:par>
                                <p:cTn id="24" presetID="3" presetClass="entr" presetSubtype="10" fill="hold" nodeType="withEffect">
                                  <p:stCondLst>
                                    <p:cond delay="0"/>
                                  </p:stCondLst>
                                  <p:childTnLst>
                                    <p:set>
                                      <p:cBhvr>
                                        <p:cTn id="25" dur="1" fill="hold">
                                          <p:stCondLst>
                                            <p:cond delay="0"/>
                                          </p:stCondLst>
                                        </p:cTn>
                                        <p:tgtEl>
                                          <p:spTgt spid="24585"/>
                                        </p:tgtEl>
                                        <p:attrNameLst>
                                          <p:attrName>style.visibility</p:attrName>
                                        </p:attrNameLst>
                                      </p:cBhvr>
                                      <p:to>
                                        <p:strVal val="visible"/>
                                      </p:to>
                                    </p:set>
                                    <p:animEffect transition="in" filter="blinds(horizontal)">
                                      <p:cBhvr>
                                        <p:cTn id="26" dur="500"/>
                                        <p:tgtEl>
                                          <p:spTgt spid="24585"/>
                                        </p:tgtEl>
                                      </p:cBhvr>
                                    </p:animEffect>
                                  </p:childTnLst>
                                </p:cTn>
                              </p:par>
                              <p:par>
                                <p:cTn id="27" presetID="3" presetClass="entr" presetSubtype="10" fill="hold" nodeType="withEffect">
                                  <p:stCondLst>
                                    <p:cond delay="0"/>
                                  </p:stCondLst>
                                  <p:childTnLst>
                                    <p:set>
                                      <p:cBhvr>
                                        <p:cTn id="28" dur="1" fill="hold">
                                          <p:stCondLst>
                                            <p:cond delay="0"/>
                                          </p:stCondLst>
                                        </p:cTn>
                                        <p:tgtEl>
                                          <p:spTgt spid="24586"/>
                                        </p:tgtEl>
                                        <p:attrNameLst>
                                          <p:attrName>style.visibility</p:attrName>
                                        </p:attrNameLst>
                                      </p:cBhvr>
                                      <p:to>
                                        <p:strVal val="visible"/>
                                      </p:to>
                                    </p:set>
                                    <p:animEffect transition="in" filter="blinds(horizontal)">
                                      <p:cBhvr>
                                        <p:cTn id="29" dur="500"/>
                                        <p:tgtEl>
                                          <p:spTgt spid="24586"/>
                                        </p:tgtEl>
                                      </p:cBhvr>
                                    </p:animEffect>
                                  </p:childTnLst>
                                </p:cTn>
                              </p:par>
                              <p:par>
                                <p:cTn id="30" presetID="3" presetClass="entr" presetSubtype="10" fill="hold" nodeType="withEffect">
                                  <p:stCondLst>
                                    <p:cond delay="0"/>
                                  </p:stCondLst>
                                  <p:childTnLst>
                                    <p:set>
                                      <p:cBhvr>
                                        <p:cTn id="31" dur="1" fill="hold">
                                          <p:stCondLst>
                                            <p:cond delay="0"/>
                                          </p:stCondLst>
                                        </p:cTn>
                                        <p:tgtEl>
                                          <p:spTgt spid="24587"/>
                                        </p:tgtEl>
                                        <p:attrNameLst>
                                          <p:attrName>style.visibility</p:attrName>
                                        </p:attrNameLst>
                                      </p:cBhvr>
                                      <p:to>
                                        <p:strVal val="visible"/>
                                      </p:to>
                                    </p:set>
                                    <p:animEffect transition="in" filter="blinds(horizontal)">
                                      <p:cBhvr>
                                        <p:cTn id="32" dur="500"/>
                                        <p:tgtEl>
                                          <p:spTgt spid="24587"/>
                                        </p:tgtEl>
                                      </p:cBhvr>
                                    </p:animEffect>
                                  </p:childTnLst>
                                </p:cTn>
                              </p:par>
                              <p:par>
                                <p:cTn id="33" presetID="3" presetClass="entr" presetSubtype="10" fill="hold" nodeType="withEffect">
                                  <p:stCondLst>
                                    <p:cond delay="0"/>
                                  </p:stCondLst>
                                  <p:childTnLst>
                                    <p:set>
                                      <p:cBhvr>
                                        <p:cTn id="34" dur="1" fill="hold">
                                          <p:stCondLst>
                                            <p:cond delay="0"/>
                                          </p:stCondLst>
                                        </p:cTn>
                                        <p:tgtEl>
                                          <p:spTgt spid="24588"/>
                                        </p:tgtEl>
                                        <p:attrNameLst>
                                          <p:attrName>style.visibility</p:attrName>
                                        </p:attrNameLst>
                                      </p:cBhvr>
                                      <p:to>
                                        <p:strVal val="visible"/>
                                      </p:to>
                                    </p:set>
                                    <p:animEffect transition="in" filter="blinds(horizontal)">
                                      <p:cBhvr>
                                        <p:cTn id="35" dur="500"/>
                                        <p:tgtEl>
                                          <p:spTgt spid="24588"/>
                                        </p:tgtEl>
                                      </p:cBhvr>
                                    </p:animEffect>
                                  </p:childTnLst>
                                </p:cTn>
                              </p:par>
                              <p:par>
                                <p:cTn id="36" presetID="3" presetClass="entr" presetSubtype="10" fill="hold" nodeType="withEffect">
                                  <p:stCondLst>
                                    <p:cond delay="0"/>
                                  </p:stCondLst>
                                  <p:childTnLst>
                                    <p:set>
                                      <p:cBhvr>
                                        <p:cTn id="37" dur="1" fill="hold">
                                          <p:stCondLst>
                                            <p:cond delay="0"/>
                                          </p:stCondLst>
                                        </p:cTn>
                                        <p:tgtEl>
                                          <p:spTgt spid="24589"/>
                                        </p:tgtEl>
                                        <p:attrNameLst>
                                          <p:attrName>style.visibility</p:attrName>
                                        </p:attrNameLst>
                                      </p:cBhvr>
                                      <p:to>
                                        <p:strVal val="visible"/>
                                      </p:to>
                                    </p:set>
                                    <p:animEffect transition="in" filter="blinds(horizontal)">
                                      <p:cBhvr>
                                        <p:cTn id="38" dur="500"/>
                                        <p:tgtEl>
                                          <p:spTgt spid="24589"/>
                                        </p:tgtEl>
                                      </p:cBhvr>
                                    </p:animEffect>
                                  </p:childTnLst>
                                </p:cTn>
                              </p:par>
                              <p:par>
                                <p:cTn id="39" presetID="3" presetClass="entr" presetSubtype="10" fill="hold" nodeType="withEffect">
                                  <p:stCondLst>
                                    <p:cond delay="0"/>
                                  </p:stCondLst>
                                  <p:childTnLst>
                                    <p:set>
                                      <p:cBhvr>
                                        <p:cTn id="40" dur="1" fill="hold">
                                          <p:stCondLst>
                                            <p:cond delay="0"/>
                                          </p:stCondLst>
                                        </p:cTn>
                                        <p:tgtEl>
                                          <p:spTgt spid="24590"/>
                                        </p:tgtEl>
                                        <p:attrNameLst>
                                          <p:attrName>style.visibility</p:attrName>
                                        </p:attrNameLst>
                                      </p:cBhvr>
                                      <p:to>
                                        <p:strVal val="visible"/>
                                      </p:to>
                                    </p:set>
                                    <p:animEffect transition="in" filter="blinds(horizontal)">
                                      <p:cBhvr>
                                        <p:cTn id="41" dur="500"/>
                                        <p:tgtEl>
                                          <p:spTgt spid="24590"/>
                                        </p:tgtEl>
                                      </p:cBhvr>
                                    </p:animEffect>
                                  </p:childTnLst>
                                </p:cTn>
                              </p:par>
                              <p:par>
                                <p:cTn id="42" presetID="3" presetClass="entr" presetSubtype="10" fill="hold" grpId="0" nodeType="withEffect">
                                  <p:stCondLst>
                                    <p:cond delay="0"/>
                                  </p:stCondLst>
                                  <p:childTnLst>
                                    <p:set>
                                      <p:cBhvr>
                                        <p:cTn id="43" dur="1" fill="hold">
                                          <p:stCondLst>
                                            <p:cond delay="0"/>
                                          </p:stCondLst>
                                        </p:cTn>
                                        <p:tgtEl>
                                          <p:spTgt spid="24591"/>
                                        </p:tgtEl>
                                        <p:attrNameLst>
                                          <p:attrName>style.visibility</p:attrName>
                                        </p:attrNameLst>
                                      </p:cBhvr>
                                      <p:to>
                                        <p:strVal val="visible"/>
                                      </p:to>
                                    </p:set>
                                    <p:animEffect transition="in" filter="blinds(horizontal)">
                                      <p:cBhvr>
                                        <p:cTn id="44" dur="500"/>
                                        <p:tgtEl>
                                          <p:spTgt spid="24591"/>
                                        </p:tgtEl>
                                      </p:cBhvr>
                                    </p:animEffect>
                                  </p:childTnLst>
                                </p:cTn>
                              </p:par>
                              <p:par>
                                <p:cTn id="45" presetID="3" presetClass="entr" presetSubtype="10" fill="hold" grpId="0" nodeType="withEffect">
                                  <p:stCondLst>
                                    <p:cond delay="0"/>
                                  </p:stCondLst>
                                  <p:childTnLst>
                                    <p:set>
                                      <p:cBhvr>
                                        <p:cTn id="46" dur="1" fill="hold">
                                          <p:stCondLst>
                                            <p:cond delay="0"/>
                                          </p:stCondLst>
                                        </p:cTn>
                                        <p:tgtEl>
                                          <p:spTgt spid="24592"/>
                                        </p:tgtEl>
                                        <p:attrNameLst>
                                          <p:attrName>style.visibility</p:attrName>
                                        </p:attrNameLst>
                                      </p:cBhvr>
                                      <p:to>
                                        <p:strVal val="visible"/>
                                      </p:to>
                                    </p:set>
                                    <p:animEffect transition="in" filter="blinds(horizontal)">
                                      <p:cBhvr>
                                        <p:cTn id="47" dur="500"/>
                                        <p:tgtEl>
                                          <p:spTgt spid="24592"/>
                                        </p:tgtEl>
                                      </p:cBhvr>
                                    </p:animEffect>
                                  </p:childTnLst>
                                </p:cTn>
                              </p:par>
                              <p:par>
                                <p:cTn id="48" presetID="3" presetClass="entr" presetSubtype="10" fill="hold" grpId="0" nodeType="withEffect">
                                  <p:stCondLst>
                                    <p:cond delay="0"/>
                                  </p:stCondLst>
                                  <p:childTnLst>
                                    <p:set>
                                      <p:cBhvr>
                                        <p:cTn id="49" dur="1" fill="hold">
                                          <p:stCondLst>
                                            <p:cond delay="0"/>
                                          </p:stCondLst>
                                        </p:cTn>
                                        <p:tgtEl>
                                          <p:spTgt spid="24593"/>
                                        </p:tgtEl>
                                        <p:attrNameLst>
                                          <p:attrName>style.visibility</p:attrName>
                                        </p:attrNameLst>
                                      </p:cBhvr>
                                      <p:to>
                                        <p:strVal val="visible"/>
                                      </p:to>
                                    </p:set>
                                    <p:animEffect transition="in" filter="blinds(horizontal)">
                                      <p:cBhvr>
                                        <p:cTn id="50" dur="500"/>
                                        <p:tgtEl>
                                          <p:spTgt spid="24593"/>
                                        </p:tgtEl>
                                      </p:cBhvr>
                                    </p:animEffect>
                                  </p:childTnLst>
                                </p:cTn>
                              </p:par>
                              <p:par>
                                <p:cTn id="51" presetID="3" presetClass="entr" presetSubtype="10" fill="hold" grpId="0" nodeType="withEffect">
                                  <p:stCondLst>
                                    <p:cond delay="0"/>
                                  </p:stCondLst>
                                  <p:childTnLst>
                                    <p:set>
                                      <p:cBhvr>
                                        <p:cTn id="52" dur="1" fill="hold">
                                          <p:stCondLst>
                                            <p:cond delay="0"/>
                                          </p:stCondLst>
                                        </p:cTn>
                                        <p:tgtEl>
                                          <p:spTgt spid="24594"/>
                                        </p:tgtEl>
                                        <p:attrNameLst>
                                          <p:attrName>style.visibility</p:attrName>
                                        </p:attrNameLst>
                                      </p:cBhvr>
                                      <p:to>
                                        <p:strVal val="visible"/>
                                      </p:to>
                                    </p:set>
                                    <p:animEffect transition="in" filter="blinds(horizontal)">
                                      <p:cBhvr>
                                        <p:cTn id="53" dur="500"/>
                                        <p:tgtEl>
                                          <p:spTgt spid="24594"/>
                                        </p:tgtEl>
                                      </p:cBhvr>
                                    </p:animEffect>
                                  </p:childTnLst>
                                </p:cTn>
                              </p:par>
                              <p:par>
                                <p:cTn id="54" presetID="3" presetClass="entr" presetSubtype="10" fill="hold" grpId="0" nodeType="withEffect">
                                  <p:stCondLst>
                                    <p:cond delay="0"/>
                                  </p:stCondLst>
                                  <p:childTnLst>
                                    <p:set>
                                      <p:cBhvr>
                                        <p:cTn id="55" dur="1" fill="hold">
                                          <p:stCondLst>
                                            <p:cond delay="0"/>
                                          </p:stCondLst>
                                        </p:cTn>
                                        <p:tgtEl>
                                          <p:spTgt spid="24595"/>
                                        </p:tgtEl>
                                        <p:attrNameLst>
                                          <p:attrName>style.visibility</p:attrName>
                                        </p:attrNameLst>
                                      </p:cBhvr>
                                      <p:to>
                                        <p:strVal val="visible"/>
                                      </p:to>
                                    </p:set>
                                    <p:animEffect transition="in" filter="blinds(horizontal)">
                                      <p:cBhvr>
                                        <p:cTn id="56" dur="500"/>
                                        <p:tgtEl>
                                          <p:spTgt spid="24595"/>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nodeType="clickEffect">
                                  <p:stCondLst>
                                    <p:cond delay="0"/>
                                  </p:stCondLst>
                                  <p:childTnLst>
                                    <p:set>
                                      <p:cBhvr>
                                        <p:cTn id="60" dur="1" fill="hold">
                                          <p:stCondLst>
                                            <p:cond delay="0"/>
                                          </p:stCondLst>
                                        </p:cTn>
                                        <p:tgtEl>
                                          <p:spTgt spid="24596"/>
                                        </p:tgtEl>
                                        <p:attrNameLst>
                                          <p:attrName>style.visibility</p:attrName>
                                        </p:attrNameLst>
                                      </p:cBhvr>
                                      <p:to>
                                        <p:strVal val="visible"/>
                                      </p:to>
                                    </p:set>
                                    <p:animEffect transition="in" filter="wipe(down)">
                                      <p:cBhvr>
                                        <p:cTn id="61" dur="500"/>
                                        <p:tgtEl>
                                          <p:spTgt spid="24596"/>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nodeType="clickEffect">
                                  <p:stCondLst>
                                    <p:cond delay="0"/>
                                  </p:stCondLst>
                                  <p:childTnLst>
                                    <p:set>
                                      <p:cBhvr>
                                        <p:cTn id="65" dur="1" fill="hold">
                                          <p:stCondLst>
                                            <p:cond delay="0"/>
                                          </p:stCondLst>
                                        </p:cTn>
                                        <p:tgtEl>
                                          <p:spTgt spid="24597"/>
                                        </p:tgtEl>
                                        <p:attrNameLst>
                                          <p:attrName>style.visibility</p:attrName>
                                        </p:attrNameLst>
                                      </p:cBhvr>
                                      <p:to>
                                        <p:strVal val="visible"/>
                                      </p:to>
                                    </p:set>
                                    <p:animEffect transition="in" filter="wipe(down)">
                                      <p:cBhvr>
                                        <p:cTn id="66" dur="500"/>
                                        <p:tgtEl>
                                          <p:spTgt spid="24597"/>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4" fill="hold" grpId="0" nodeType="clickEffect">
                                  <p:stCondLst>
                                    <p:cond delay="0"/>
                                  </p:stCondLst>
                                  <p:childTnLst>
                                    <p:set>
                                      <p:cBhvr>
                                        <p:cTn id="70" dur="1" fill="hold">
                                          <p:stCondLst>
                                            <p:cond delay="0"/>
                                          </p:stCondLst>
                                        </p:cTn>
                                        <p:tgtEl>
                                          <p:spTgt spid="24602"/>
                                        </p:tgtEl>
                                        <p:attrNameLst>
                                          <p:attrName>style.visibility</p:attrName>
                                        </p:attrNameLst>
                                      </p:cBhvr>
                                      <p:to>
                                        <p:strVal val="visible"/>
                                      </p:to>
                                    </p:set>
                                    <p:animEffect transition="in" filter="wipe(down)">
                                      <p:cBhvr>
                                        <p:cTn id="71" dur="500"/>
                                        <p:tgtEl>
                                          <p:spTgt spid="24602"/>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4" fill="hold" grpId="0" nodeType="clickEffect">
                                  <p:stCondLst>
                                    <p:cond delay="0"/>
                                  </p:stCondLst>
                                  <p:childTnLst>
                                    <p:set>
                                      <p:cBhvr>
                                        <p:cTn id="75" dur="1" fill="hold">
                                          <p:stCondLst>
                                            <p:cond delay="0"/>
                                          </p:stCondLst>
                                        </p:cTn>
                                        <p:tgtEl>
                                          <p:spTgt spid="24601"/>
                                        </p:tgtEl>
                                        <p:attrNameLst>
                                          <p:attrName>style.visibility</p:attrName>
                                        </p:attrNameLst>
                                      </p:cBhvr>
                                      <p:to>
                                        <p:strVal val="visible"/>
                                      </p:to>
                                    </p:set>
                                    <p:animEffect transition="in" filter="wipe(down)">
                                      <p:cBhvr>
                                        <p:cTn id="76" dur="500"/>
                                        <p:tgtEl>
                                          <p:spTgt spid="24601"/>
                                        </p:tgtEl>
                                      </p:cBhvr>
                                    </p:animEffect>
                                  </p:childTnLst>
                                </p:cTn>
                              </p:par>
                            </p:childTnLst>
                          </p:cTn>
                        </p:par>
                      </p:childTnLst>
                    </p:cTn>
                  </p:par>
                  <p:par>
                    <p:cTn id="77" fill="hold">
                      <p:stCondLst>
                        <p:cond delay="indefinite"/>
                      </p:stCondLst>
                      <p:childTnLst>
                        <p:par>
                          <p:cTn id="78" fill="hold">
                            <p:stCondLst>
                              <p:cond delay="0"/>
                            </p:stCondLst>
                            <p:childTnLst>
                              <p:par>
                                <p:cTn id="79" presetID="26" presetClass="entr" presetSubtype="0" fill="hold" grpId="0" nodeType="clickEffect">
                                  <p:stCondLst>
                                    <p:cond delay="0"/>
                                  </p:stCondLst>
                                  <p:childTnLst>
                                    <p:set>
                                      <p:cBhvr>
                                        <p:cTn id="80" dur="1" fill="hold">
                                          <p:stCondLst>
                                            <p:cond delay="0"/>
                                          </p:stCondLst>
                                        </p:cTn>
                                        <p:tgtEl>
                                          <p:spTgt spid="60462"/>
                                        </p:tgtEl>
                                        <p:attrNameLst>
                                          <p:attrName>style.visibility</p:attrName>
                                        </p:attrNameLst>
                                      </p:cBhvr>
                                      <p:to>
                                        <p:strVal val="visible"/>
                                      </p:to>
                                    </p:set>
                                    <p:animEffect transition="in" filter="wipe(down)">
                                      <p:cBhvr>
                                        <p:cTn id="81" dur="290">
                                          <p:stCondLst>
                                            <p:cond delay="0"/>
                                          </p:stCondLst>
                                        </p:cTn>
                                        <p:tgtEl>
                                          <p:spTgt spid="60462"/>
                                        </p:tgtEl>
                                      </p:cBhvr>
                                    </p:animEffect>
                                    <p:anim calcmode="lin" valueType="num">
                                      <p:cBhvr>
                                        <p:cTn id="82" dur="911" tmFilter="0,0; 0.14,0.36; 0.43,0.73; 0.71,0.91; 1.0,1.0">
                                          <p:stCondLst>
                                            <p:cond delay="0"/>
                                          </p:stCondLst>
                                        </p:cTn>
                                        <p:tgtEl>
                                          <p:spTgt spid="60462"/>
                                        </p:tgtEl>
                                        <p:attrNameLst>
                                          <p:attrName>ppt_x</p:attrName>
                                        </p:attrNameLst>
                                      </p:cBhvr>
                                      <p:tavLst>
                                        <p:tav tm="0">
                                          <p:val>
                                            <p:strVal val="#ppt_x-0.25"/>
                                          </p:val>
                                        </p:tav>
                                        <p:tav tm="100000">
                                          <p:val>
                                            <p:strVal val="#ppt_x"/>
                                          </p:val>
                                        </p:tav>
                                      </p:tavLst>
                                    </p:anim>
                                    <p:anim calcmode="lin" valueType="num">
                                      <p:cBhvr>
                                        <p:cTn id="83" dur="332" tmFilter="0.0,0.0; 0.25,0.07; 0.50,0.2; 0.75,0.467; 1.0,1.0">
                                          <p:stCondLst>
                                            <p:cond delay="0"/>
                                          </p:stCondLst>
                                        </p:cTn>
                                        <p:tgtEl>
                                          <p:spTgt spid="60462"/>
                                        </p:tgtEl>
                                        <p:attrNameLst>
                                          <p:attrName>ppt_y</p:attrName>
                                        </p:attrNameLst>
                                      </p:cBhvr>
                                      <p:tavLst>
                                        <p:tav tm="0" fmla="#ppt_y-sin(pi*$)/3">
                                          <p:val>
                                            <p:fltVal val="0.500000"/>
                                          </p:val>
                                        </p:tav>
                                        <p:tav tm="100000">
                                          <p:val>
                                            <p:fltVal val="1.000000"/>
                                          </p:val>
                                        </p:tav>
                                      </p:tavLst>
                                    </p:anim>
                                    <p:anim calcmode="lin" valueType="num">
                                      <p:cBhvr>
                                        <p:cTn id="84" dur="332" tmFilter="0, 0; 0.125,0.2665; 0.25,0.4; 0.375,0.465; 0.5,0.5;  0.625,0.535; 0.75,0.6; 0.875,0.7335; 1,1">
                                          <p:stCondLst>
                                            <p:cond delay="332"/>
                                          </p:stCondLst>
                                        </p:cTn>
                                        <p:tgtEl>
                                          <p:spTgt spid="60462"/>
                                        </p:tgtEl>
                                        <p:attrNameLst>
                                          <p:attrName>ppt_y</p:attrName>
                                        </p:attrNameLst>
                                      </p:cBhvr>
                                      <p:tavLst>
                                        <p:tav tm="0" fmla="#ppt_y-sin(pi*$)/9">
                                          <p:val>
                                            <p:fltVal val="0.000000"/>
                                          </p:val>
                                        </p:tav>
                                        <p:tav tm="100000">
                                          <p:val>
                                            <p:fltVal val="1.000000"/>
                                          </p:val>
                                        </p:tav>
                                      </p:tavLst>
                                    </p:anim>
                                    <p:anim calcmode="lin" valueType="num">
                                      <p:cBhvr>
                                        <p:cTn id="85" dur="166" tmFilter="0, 0; 0.125,0.2665; 0.25,0.4; 0.375,0.465; 0.5,0.5;  0.625,0.535; 0.75,0.6; 0.875,0.7335; 1,1">
                                          <p:stCondLst>
                                            <p:cond delay="662"/>
                                          </p:stCondLst>
                                        </p:cTn>
                                        <p:tgtEl>
                                          <p:spTgt spid="60462"/>
                                        </p:tgtEl>
                                        <p:attrNameLst>
                                          <p:attrName>ppt_y</p:attrName>
                                        </p:attrNameLst>
                                      </p:cBhvr>
                                      <p:tavLst>
                                        <p:tav tm="0" fmla="#ppt_y-sin(pi*$)/27">
                                          <p:val>
                                            <p:fltVal val="0.000000"/>
                                          </p:val>
                                        </p:tav>
                                        <p:tav tm="100000">
                                          <p:val>
                                            <p:fltVal val="1.000000"/>
                                          </p:val>
                                        </p:tav>
                                      </p:tavLst>
                                    </p:anim>
                                    <p:anim calcmode="lin" valueType="num">
                                      <p:cBhvr>
                                        <p:cTn id="86" dur="82" tmFilter="0, 0; 0.125,0.2665; 0.25,0.4; 0.375,0.465; 0.5,0.5;  0.625,0.535; 0.75,0.6; 0.875,0.7335; 1,1">
                                          <p:stCondLst>
                                            <p:cond delay="828"/>
                                          </p:stCondLst>
                                        </p:cTn>
                                        <p:tgtEl>
                                          <p:spTgt spid="60462"/>
                                        </p:tgtEl>
                                        <p:attrNameLst>
                                          <p:attrName>ppt_y</p:attrName>
                                        </p:attrNameLst>
                                      </p:cBhvr>
                                      <p:tavLst>
                                        <p:tav tm="0" fmla="#ppt_y-sin(pi*$)/81">
                                          <p:val>
                                            <p:fltVal val="0.000000"/>
                                          </p:val>
                                        </p:tav>
                                        <p:tav tm="100000">
                                          <p:val>
                                            <p:fltVal val="1.000000"/>
                                          </p:val>
                                        </p:tav>
                                      </p:tavLst>
                                    </p:anim>
                                    <p:animScale>
                                      <p:cBhvr>
                                        <p:cTn id="87" dur="13">
                                          <p:stCondLst>
                                            <p:cond delay="325"/>
                                          </p:stCondLst>
                                        </p:cTn>
                                        <p:tgtEl>
                                          <p:spTgt spid="60462"/>
                                        </p:tgtEl>
                                      </p:cBhvr>
                                      <p:to x="100000" y="60000"/>
                                    </p:animScale>
                                    <p:animScale>
                                      <p:cBhvr>
                                        <p:cTn id="88" dur="83" decel="50000">
                                          <p:stCondLst>
                                            <p:cond delay="338"/>
                                          </p:stCondLst>
                                        </p:cTn>
                                        <p:tgtEl>
                                          <p:spTgt spid="60462"/>
                                        </p:tgtEl>
                                      </p:cBhvr>
                                      <p:to x="100000" y="100000"/>
                                    </p:animScale>
                                    <p:animScale>
                                      <p:cBhvr>
                                        <p:cTn id="89" dur="13">
                                          <p:stCondLst>
                                            <p:cond delay="656"/>
                                          </p:stCondLst>
                                        </p:cTn>
                                        <p:tgtEl>
                                          <p:spTgt spid="60462"/>
                                        </p:tgtEl>
                                      </p:cBhvr>
                                      <p:to x="100000" y="80000"/>
                                    </p:animScale>
                                    <p:animScale>
                                      <p:cBhvr>
                                        <p:cTn id="90" dur="83" decel="50000">
                                          <p:stCondLst>
                                            <p:cond delay="669"/>
                                          </p:stCondLst>
                                        </p:cTn>
                                        <p:tgtEl>
                                          <p:spTgt spid="60462"/>
                                        </p:tgtEl>
                                      </p:cBhvr>
                                      <p:to x="100000" y="100000"/>
                                    </p:animScale>
                                    <p:animScale>
                                      <p:cBhvr>
                                        <p:cTn id="91" dur="13">
                                          <p:stCondLst>
                                            <p:cond delay="821"/>
                                          </p:stCondLst>
                                        </p:cTn>
                                        <p:tgtEl>
                                          <p:spTgt spid="60462"/>
                                        </p:tgtEl>
                                      </p:cBhvr>
                                      <p:to x="100000" y="90000"/>
                                    </p:animScale>
                                    <p:animScale>
                                      <p:cBhvr>
                                        <p:cTn id="92" dur="83" decel="50000">
                                          <p:stCondLst>
                                            <p:cond delay="834"/>
                                          </p:stCondLst>
                                        </p:cTn>
                                        <p:tgtEl>
                                          <p:spTgt spid="60462"/>
                                        </p:tgtEl>
                                      </p:cBhvr>
                                      <p:to x="100000" y="100000"/>
                                    </p:animScale>
                                    <p:animScale>
                                      <p:cBhvr>
                                        <p:cTn id="93" dur="13">
                                          <p:stCondLst>
                                            <p:cond delay="904"/>
                                          </p:stCondLst>
                                        </p:cTn>
                                        <p:tgtEl>
                                          <p:spTgt spid="60462"/>
                                        </p:tgtEl>
                                      </p:cBhvr>
                                      <p:to x="100000" y="95000"/>
                                    </p:animScale>
                                    <p:animScale>
                                      <p:cBhvr>
                                        <p:cTn id="94" dur="83" decel="50000">
                                          <p:stCondLst>
                                            <p:cond delay="917"/>
                                          </p:stCondLst>
                                        </p:cTn>
                                        <p:tgtEl>
                                          <p:spTgt spid="6046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P spid="24582" grpId="0" bldLvl="0" animBg="1"/>
      <p:bldP spid="24583" grpId="0" bldLvl="0" animBg="1"/>
      <p:bldP spid="24584" grpId="0" bldLvl="0" animBg="1"/>
      <p:bldP spid="24591" grpId="0"/>
      <p:bldP spid="24592" grpId="0"/>
      <p:bldP spid="24593" grpId="0"/>
      <p:bldP spid="24594" grpId="0"/>
      <p:bldP spid="24595" grpId="0"/>
      <p:bldP spid="24601" grpId="0"/>
      <p:bldP spid="24602" grpId="0"/>
      <p:bldP spid="6046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AutoShape 4"/>
          <p:cNvSpPr/>
          <p:nvPr/>
        </p:nvSpPr>
        <p:spPr>
          <a:xfrm>
            <a:off x="3621088" y="2447925"/>
            <a:ext cx="5029200" cy="1828800"/>
          </a:xfrm>
          <a:prstGeom prst="parallelogram">
            <a:avLst>
              <a:gd name="adj" fmla="val 68750"/>
            </a:avLst>
          </a:prstGeom>
          <a:solidFill>
            <a:srgbClr val="FFFFFF"/>
          </a:solidFill>
          <a:ln w="9525" cap="flat" cmpd="sng">
            <a:solidFill>
              <a:srgbClr val="808080"/>
            </a:solidFill>
            <a:prstDash val="solid"/>
            <a:miter/>
            <a:headEnd type="none" w="med" len="med"/>
            <a:tailEnd type="none" w="med" len="med"/>
          </a:ln>
        </p:spPr>
        <p:txBody>
          <a:bodyPr wrap="none" anchor="ctr"/>
          <a:p>
            <a:pPr algn="ctr"/>
            <a:endParaRPr lang="zh-CN" altLang="zh-CN" sz="2400" dirty="0">
              <a:latin typeface="Times New Roman" panose="02020603050405020304" pitchFamily="18" charset="0"/>
              <a:ea typeface="宋体" panose="02010600030101010101" pitchFamily="2" charset="-122"/>
            </a:endParaRPr>
          </a:p>
        </p:txBody>
      </p:sp>
      <p:sp>
        <p:nvSpPr>
          <p:cNvPr id="16386" name="AutoShape 5"/>
          <p:cNvSpPr/>
          <p:nvPr/>
        </p:nvSpPr>
        <p:spPr>
          <a:xfrm>
            <a:off x="5983288" y="3133725"/>
            <a:ext cx="457200" cy="152400"/>
          </a:xfrm>
          <a:prstGeom prst="parallelogram">
            <a:avLst>
              <a:gd name="adj" fmla="val 75000"/>
            </a:avLst>
          </a:prstGeom>
          <a:solidFill>
            <a:srgbClr val="3333FF"/>
          </a:solidFill>
          <a:ln w="9525" cap="flat" cmpd="sng">
            <a:solidFill>
              <a:srgbClr val="808080"/>
            </a:solidFill>
            <a:prstDash val="solid"/>
            <a:miter/>
            <a:headEnd type="none" w="med" len="med"/>
            <a:tailEnd type="none" w="med" len="med"/>
          </a:ln>
        </p:spPr>
        <p:txBody>
          <a:bodyPr wrap="none" anchor="ctr"/>
          <a:p>
            <a:pPr algn="ctr"/>
            <a:endParaRPr lang="zh-CN" altLang="zh-CN" sz="3200" dirty="0">
              <a:solidFill>
                <a:schemeClr val="tx2"/>
              </a:solidFill>
              <a:latin typeface="Times New Roman" panose="02020603050405020304" pitchFamily="18" charset="0"/>
              <a:ea typeface="宋体" panose="02010600030101010101" pitchFamily="2" charset="-122"/>
            </a:endParaRPr>
          </a:p>
        </p:txBody>
      </p:sp>
      <p:sp>
        <p:nvSpPr>
          <p:cNvPr id="16387" name="Rectangle 6"/>
          <p:cNvSpPr/>
          <p:nvPr/>
        </p:nvSpPr>
        <p:spPr>
          <a:xfrm>
            <a:off x="6211888" y="1304925"/>
            <a:ext cx="1828800" cy="1905000"/>
          </a:xfrm>
          <a:prstGeom prst="rect">
            <a:avLst/>
          </a:prstGeom>
          <a:solidFill>
            <a:srgbClr val="008000"/>
          </a:solidFill>
          <a:ln w="9525" cap="flat" cmpd="sng">
            <a:solidFill>
              <a:srgbClr val="996600"/>
            </a:solidFill>
            <a:prstDash val="solid"/>
            <a:miter/>
            <a:headEnd type="none" w="med" len="med"/>
            <a:tailEnd type="none" w="med" len="med"/>
          </a:ln>
        </p:spPr>
        <p:txBody>
          <a:bodyPr wrap="none" anchor="ctr"/>
          <a:p>
            <a:endParaRPr lang="zh-CN" altLang="en-US" dirty="0">
              <a:latin typeface="Arial" panose="020B0604020202020204" pitchFamily="34" charset="0"/>
              <a:ea typeface="宋体" panose="02010600030101010101" pitchFamily="2" charset="-122"/>
            </a:endParaRPr>
          </a:p>
        </p:txBody>
      </p:sp>
      <p:sp>
        <p:nvSpPr>
          <p:cNvPr id="16388" name="Rectangle 7"/>
          <p:cNvSpPr/>
          <p:nvPr/>
        </p:nvSpPr>
        <p:spPr>
          <a:xfrm>
            <a:off x="4383088" y="1304925"/>
            <a:ext cx="1828800" cy="1905000"/>
          </a:xfrm>
          <a:prstGeom prst="rect">
            <a:avLst/>
          </a:prstGeom>
          <a:solidFill>
            <a:srgbClr val="008000"/>
          </a:solidFill>
          <a:ln w="9525" cap="flat" cmpd="sng">
            <a:solidFill>
              <a:srgbClr val="996600"/>
            </a:solidFill>
            <a:prstDash val="solid"/>
            <a:miter/>
            <a:headEnd type="none" w="med" len="med"/>
            <a:tailEnd type="none" w="med" len="med"/>
          </a:ln>
        </p:spPr>
        <p:txBody>
          <a:bodyPr wrap="none" anchor="ctr"/>
          <a:p>
            <a:endParaRPr lang="zh-CN" altLang="en-US" dirty="0">
              <a:latin typeface="Arial" panose="020B0604020202020204" pitchFamily="34" charset="0"/>
              <a:ea typeface="宋体" panose="02010600030101010101" pitchFamily="2" charset="-122"/>
            </a:endParaRPr>
          </a:p>
        </p:txBody>
      </p:sp>
      <p:sp>
        <p:nvSpPr>
          <p:cNvPr id="16389" name="Line 8"/>
          <p:cNvSpPr/>
          <p:nvPr/>
        </p:nvSpPr>
        <p:spPr>
          <a:xfrm>
            <a:off x="4727575" y="1412875"/>
            <a:ext cx="1484313" cy="1797050"/>
          </a:xfrm>
          <a:prstGeom prst="line">
            <a:avLst/>
          </a:prstGeom>
          <a:ln w="38100" cap="flat" cmpd="sng">
            <a:solidFill>
              <a:schemeClr val="bg1"/>
            </a:solidFill>
            <a:prstDash val="solid"/>
            <a:round/>
            <a:headEnd type="none" w="med" len="med"/>
            <a:tailEnd type="none" w="med" len="med"/>
          </a:ln>
        </p:spPr>
      </p:sp>
      <p:sp>
        <p:nvSpPr>
          <p:cNvPr id="16390" name="Line 9"/>
          <p:cNvSpPr/>
          <p:nvPr/>
        </p:nvSpPr>
        <p:spPr>
          <a:xfrm>
            <a:off x="6211888" y="1381125"/>
            <a:ext cx="0" cy="1828800"/>
          </a:xfrm>
          <a:prstGeom prst="line">
            <a:avLst/>
          </a:prstGeom>
          <a:ln w="38100" cap="flat" cmpd="sng">
            <a:solidFill>
              <a:schemeClr val="bg1"/>
            </a:solidFill>
            <a:prstDash val="solid"/>
            <a:round/>
            <a:headEnd type="none" w="med" len="med"/>
            <a:tailEnd type="none" w="med" len="med"/>
          </a:ln>
        </p:spPr>
      </p:sp>
      <p:sp>
        <p:nvSpPr>
          <p:cNvPr id="16391" name="Line 10"/>
          <p:cNvSpPr/>
          <p:nvPr/>
        </p:nvSpPr>
        <p:spPr>
          <a:xfrm flipH="1">
            <a:off x="6211888" y="1484313"/>
            <a:ext cx="1684337" cy="1725612"/>
          </a:xfrm>
          <a:prstGeom prst="line">
            <a:avLst/>
          </a:prstGeom>
          <a:ln w="38100" cap="flat" cmpd="sng">
            <a:solidFill>
              <a:schemeClr val="bg1"/>
            </a:solidFill>
            <a:prstDash val="solid"/>
            <a:round/>
            <a:headEnd type="none" w="med" len="med"/>
            <a:tailEnd type="none" w="med" len="med"/>
          </a:ln>
        </p:spPr>
      </p:sp>
      <p:sp>
        <p:nvSpPr>
          <p:cNvPr id="16392" name="Text Box 11"/>
          <p:cNvSpPr txBox="1"/>
          <p:nvPr/>
        </p:nvSpPr>
        <p:spPr>
          <a:xfrm>
            <a:off x="5983288" y="923925"/>
            <a:ext cx="386080" cy="460375"/>
          </a:xfrm>
          <a:prstGeom prst="rect">
            <a:avLst/>
          </a:prstGeom>
          <a:noFill/>
          <a:ln w="9525">
            <a:noFill/>
          </a:ln>
        </p:spPr>
        <p:txBody>
          <a:bodyPr wrap="none" anchor="t">
            <a:spAutoFit/>
          </a:bodyPr>
          <a:p>
            <a:r>
              <a:rPr lang="en-US" altLang="zh-CN" sz="2400" i="1">
                <a:solidFill>
                  <a:srgbClr val="FF0066"/>
                </a:solidFill>
                <a:latin typeface="Times New Roman" panose="02020603050405020304" pitchFamily="18" charset="0"/>
                <a:ea typeface="宋体" panose="02010600030101010101" pitchFamily="2" charset="-122"/>
              </a:rPr>
              <a:t>N</a:t>
            </a:r>
            <a:endParaRPr lang="en-US" altLang="zh-CN" sz="2400" i="1">
              <a:solidFill>
                <a:srgbClr val="FF0066"/>
              </a:solidFill>
              <a:latin typeface="Times New Roman" panose="02020603050405020304" pitchFamily="18" charset="0"/>
              <a:ea typeface="宋体" panose="02010600030101010101" pitchFamily="2" charset="-122"/>
            </a:endParaRPr>
          </a:p>
        </p:txBody>
      </p:sp>
      <p:sp>
        <p:nvSpPr>
          <p:cNvPr id="16393" name="Line 12"/>
          <p:cNvSpPr/>
          <p:nvPr/>
        </p:nvSpPr>
        <p:spPr>
          <a:xfrm>
            <a:off x="5159375" y="1989138"/>
            <a:ext cx="431800" cy="503237"/>
          </a:xfrm>
          <a:prstGeom prst="line">
            <a:avLst/>
          </a:prstGeom>
          <a:ln w="38100" cap="flat" cmpd="sng">
            <a:solidFill>
              <a:schemeClr val="bg1"/>
            </a:solidFill>
            <a:prstDash val="solid"/>
            <a:round/>
            <a:headEnd type="none" w="med" len="med"/>
            <a:tailEnd type="triangle" w="med" len="med"/>
          </a:ln>
        </p:spPr>
      </p:sp>
      <p:sp>
        <p:nvSpPr>
          <p:cNvPr id="16394" name="Line 13"/>
          <p:cNvSpPr/>
          <p:nvPr/>
        </p:nvSpPr>
        <p:spPr>
          <a:xfrm flipV="1">
            <a:off x="6888163" y="2205038"/>
            <a:ext cx="360362" cy="304800"/>
          </a:xfrm>
          <a:prstGeom prst="line">
            <a:avLst/>
          </a:prstGeom>
          <a:ln w="38100" cap="flat" cmpd="sng">
            <a:solidFill>
              <a:schemeClr val="bg1"/>
            </a:solidFill>
            <a:prstDash val="solid"/>
            <a:round/>
            <a:headEnd type="none" w="med" len="med"/>
            <a:tailEnd type="triangle" w="med" len="med"/>
          </a:ln>
        </p:spPr>
      </p:sp>
      <p:sp>
        <p:nvSpPr>
          <p:cNvPr id="16395" name="Text Box 14"/>
          <p:cNvSpPr txBox="1"/>
          <p:nvPr/>
        </p:nvSpPr>
        <p:spPr>
          <a:xfrm>
            <a:off x="5664200" y="3284538"/>
            <a:ext cx="403225" cy="460375"/>
          </a:xfrm>
          <a:prstGeom prst="rect">
            <a:avLst/>
          </a:prstGeom>
          <a:noFill/>
          <a:ln w="9525">
            <a:noFill/>
          </a:ln>
        </p:spPr>
        <p:txBody>
          <a:bodyPr wrap="none" anchor="t">
            <a:spAutoFit/>
          </a:bodyPr>
          <a:p>
            <a:r>
              <a:rPr lang="en-US" altLang="zh-CN" sz="2400">
                <a:solidFill>
                  <a:srgbClr val="FF0066"/>
                </a:solidFill>
                <a:latin typeface="Times New Roman" panose="02020603050405020304" pitchFamily="18" charset="0"/>
                <a:ea typeface="宋体" panose="02010600030101010101" pitchFamily="2" charset="-122"/>
              </a:rPr>
              <a:t>O</a:t>
            </a:r>
            <a:endParaRPr lang="en-US" altLang="zh-CN" sz="2400">
              <a:solidFill>
                <a:srgbClr val="FF0066"/>
              </a:solidFill>
              <a:latin typeface="Times New Roman" panose="02020603050405020304" pitchFamily="18" charset="0"/>
              <a:ea typeface="宋体" panose="02010600030101010101" pitchFamily="2" charset="-122"/>
            </a:endParaRPr>
          </a:p>
        </p:txBody>
      </p:sp>
      <p:sp>
        <p:nvSpPr>
          <p:cNvPr id="16396" name="Text Box 15"/>
          <p:cNvSpPr txBox="1"/>
          <p:nvPr/>
        </p:nvSpPr>
        <p:spPr>
          <a:xfrm>
            <a:off x="6419850" y="3248025"/>
            <a:ext cx="436880" cy="460375"/>
          </a:xfrm>
          <a:prstGeom prst="rect">
            <a:avLst/>
          </a:prstGeom>
          <a:noFill/>
          <a:ln w="9525">
            <a:noFill/>
          </a:ln>
        </p:spPr>
        <p:txBody>
          <a:bodyPr wrap="none" anchor="t">
            <a:spAutoFit/>
          </a:bodyPr>
          <a:p>
            <a:r>
              <a:rPr lang="en-US" altLang="zh-CN" sz="2400" i="1">
                <a:solidFill>
                  <a:srgbClr val="FF0066"/>
                </a:solidFill>
                <a:latin typeface="Times New Roman" panose="02020603050405020304" pitchFamily="18" charset="0"/>
                <a:ea typeface="宋体" panose="02010600030101010101" pitchFamily="2" charset="-122"/>
              </a:rPr>
              <a:t>M</a:t>
            </a:r>
            <a:endParaRPr lang="en-US" altLang="zh-CN" sz="2400" i="1">
              <a:solidFill>
                <a:srgbClr val="FF0066"/>
              </a:solidFill>
              <a:latin typeface="Times New Roman" panose="02020603050405020304" pitchFamily="18" charset="0"/>
              <a:ea typeface="宋体" panose="02010600030101010101" pitchFamily="2" charset="-122"/>
            </a:endParaRPr>
          </a:p>
        </p:txBody>
      </p:sp>
      <p:sp>
        <p:nvSpPr>
          <p:cNvPr id="16397" name="Text Box 16"/>
          <p:cNvSpPr txBox="1"/>
          <p:nvPr/>
        </p:nvSpPr>
        <p:spPr>
          <a:xfrm>
            <a:off x="4840288" y="847725"/>
            <a:ext cx="368935" cy="460375"/>
          </a:xfrm>
          <a:prstGeom prst="rect">
            <a:avLst/>
          </a:prstGeom>
          <a:noFill/>
          <a:ln w="9525">
            <a:noFill/>
          </a:ln>
        </p:spPr>
        <p:txBody>
          <a:bodyPr wrap="none" anchor="t">
            <a:spAutoFit/>
          </a:bodyPr>
          <a:p>
            <a:r>
              <a:rPr lang="en-US" altLang="zh-CN" sz="2400" i="1">
                <a:solidFill>
                  <a:srgbClr val="4F612B"/>
                </a:solidFill>
                <a:latin typeface="Times New Roman" panose="02020603050405020304" pitchFamily="18" charset="0"/>
                <a:ea typeface="宋体" panose="02010600030101010101" pitchFamily="2" charset="-122"/>
              </a:rPr>
              <a:t>E</a:t>
            </a:r>
            <a:endParaRPr lang="en-US" altLang="zh-CN" sz="2400" i="1">
              <a:solidFill>
                <a:srgbClr val="4F612B"/>
              </a:solidFill>
              <a:latin typeface="Times New Roman" panose="02020603050405020304" pitchFamily="18" charset="0"/>
              <a:ea typeface="宋体" panose="02010600030101010101" pitchFamily="2" charset="-122"/>
            </a:endParaRPr>
          </a:p>
        </p:txBody>
      </p:sp>
      <p:sp>
        <p:nvSpPr>
          <p:cNvPr id="16398" name="Text Box 17"/>
          <p:cNvSpPr txBox="1"/>
          <p:nvPr/>
        </p:nvSpPr>
        <p:spPr>
          <a:xfrm>
            <a:off x="7289800" y="847725"/>
            <a:ext cx="368935" cy="460375"/>
          </a:xfrm>
          <a:prstGeom prst="rect">
            <a:avLst/>
          </a:prstGeom>
          <a:noFill/>
          <a:ln w="9525">
            <a:noFill/>
          </a:ln>
        </p:spPr>
        <p:txBody>
          <a:bodyPr wrap="none" anchor="t">
            <a:spAutoFit/>
          </a:bodyPr>
          <a:p>
            <a:r>
              <a:rPr lang="en-US" altLang="zh-CN" sz="2400" i="1">
                <a:solidFill>
                  <a:srgbClr val="4F612B"/>
                </a:solidFill>
                <a:latin typeface="Times New Roman" panose="02020603050405020304" pitchFamily="18" charset="0"/>
                <a:ea typeface="宋体" panose="02010600030101010101" pitchFamily="2" charset="-122"/>
              </a:rPr>
              <a:t>F</a:t>
            </a:r>
            <a:endParaRPr lang="en-US" altLang="zh-CN" sz="2400" i="1">
              <a:solidFill>
                <a:srgbClr val="4F612B"/>
              </a:solidFill>
              <a:latin typeface="Times New Roman" panose="02020603050405020304" pitchFamily="18" charset="0"/>
              <a:ea typeface="宋体" panose="02010600030101010101" pitchFamily="2" charset="-122"/>
            </a:endParaRPr>
          </a:p>
        </p:txBody>
      </p:sp>
      <p:sp>
        <p:nvSpPr>
          <p:cNvPr id="53268" name="Freeform 20"/>
          <p:cNvSpPr/>
          <p:nvPr/>
        </p:nvSpPr>
        <p:spPr>
          <a:xfrm flipV="1">
            <a:off x="5951538" y="2781300"/>
            <a:ext cx="263525" cy="142875"/>
          </a:xfrm>
          <a:custGeom>
            <a:avLst/>
            <a:gdLst/>
            <a:ahLst/>
            <a:cxnLst>
              <a:cxn ang="0">
                <a:pos x="0" y="0"/>
              </a:cxn>
              <a:cxn ang="0">
                <a:pos x="143556" y="190500"/>
              </a:cxn>
              <a:cxn ang="0">
                <a:pos x="334963" y="0"/>
              </a:cxn>
            </a:cxnLst>
            <a:pathLst>
              <a:path w="672" h="672">
                <a:moveTo>
                  <a:pt x="0" y="0"/>
                </a:moveTo>
                <a:cubicBezTo>
                  <a:pt x="88" y="336"/>
                  <a:pt x="176" y="672"/>
                  <a:pt x="288" y="672"/>
                </a:cubicBezTo>
                <a:cubicBezTo>
                  <a:pt x="400" y="672"/>
                  <a:pt x="536" y="336"/>
                  <a:pt x="672" y="0"/>
                </a:cubicBezTo>
              </a:path>
            </a:pathLst>
          </a:custGeom>
          <a:noFill/>
          <a:ln w="28575" cap="flat" cmpd="sng">
            <a:solidFill>
              <a:srgbClr val="FF0000"/>
            </a:solidFill>
            <a:prstDash val="solid"/>
            <a:round/>
            <a:headEnd type="triangle" w="med" len="med"/>
            <a:tailEnd type="triangle" w="med" len="med"/>
          </a:ln>
        </p:spPr>
        <p:txBody>
          <a:bodyPr/>
          <a:p>
            <a:endParaRPr lang="zh-CN" altLang="en-US"/>
          </a:p>
        </p:txBody>
      </p:sp>
      <p:sp>
        <p:nvSpPr>
          <p:cNvPr id="53269" name="Freeform 21"/>
          <p:cNvSpPr/>
          <p:nvPr/>
        </p:nvSpPr>
        <p:spPr>
          <a:xfrm flipV="1">
            <a:off x="6240463" y="2781300"/>
            <a:ext cx="244475" cy="160338"/>
          </a:xfrm>
          <a:custGeom>
            <a:avLst/>
            <a:gdLst/>
            <a:ahLst/>
            <a:cxnLst>
              <a:cxn ang="0">
                <a:pos x="0" y="0"/>
              </a:cxn>
              <a:cxn ang="0">
                <a:pos x="143555" y="190500"/>
              </a:cxn>
              <a:cxn ang="0">
                <a:pos x="334962" y="0"/>
              </a:cxn>
            </a:cxnLst>
            <a:pathLst>
              <a:path w="672" h="672">
                <a:moveTo>
                  <a:pt x="0" y="0"/>
                </a:moveTo>
                <a:cubicBezTo>
                  <a:pt x="88" y="336"/>
                  <a:pt x="176" y="672"/>
                  <a:pt x="288" y="672"/>
                </a:cubicBezTo>
                <a:cubicBezTo>
                  <a:pt x="400" y="672"/>
                  <a:pt x="536" y="336"/>
                  <a:pt x="672" y="0"/>
                </a:cubicBezTo>
              </a:path>
            </a:pathLst>
          </a:custGeom>
          <a:noFill/>
          <a:ln w="28575" cap="flat" cmpd="sng">
            <a:solidFill>
              <a:srgbClr val="FF0000"/>
            </a:solidFill>
            <a:prstDash val="solid"/>
            <a:round/>
            <a:headEnd type="triangle" w="med" len="med"/>
            <a:tailEnd type="triangle" w="med" len="med"/>
          </a:ln>
        </p:spPr>
        <p:txBody>
          <a:bodyPr/>
          <a:p>
            <a:endParaRPr lang="zh-CN" altLang="en-US"/>
          </a:p>
        </p:txBody>
      </p:sp>
      <p:sp>
        <p:nvSpPr>
          <p:cNvPr id="53270" name="Text Box 22"/>
          <p:cNvSpPr txBox="1"/>
          <p:nvPr/>
        </p:nvSpPr>
        <p:spPr>
          <a:xfrm>
            <a:off x="5735638" y="2349500"/>
            <a:ext cx="728980" cy="368300"/>
          </a:xfrm>
          <a:prstGeom prst="rect">
            <a:avLst/>
          </a:prstGeom>
          <a:noFill/>
          <a:ln w="9525">
            <a:noFill/>
          </a:ln>
        </p:spPr>
        <p:txBody>
          <a:bodyPr wrap="none" anchor="t">
            <a:spAutoFit/>
          </a:bodyPr>
          <a:p>
            <a:r>
              <a:rPr lang="en-US" altLang="zh-CN">
                <a:solidFill>
                  <a:srgbClr val="FF0000"/>
                </a:solidFill>
                <a:latin typeface="Arial" panose="020B0604020202020204" pitchFamily="34" charset="0"/>
                <a:ea typeface="宋体" panose="02010600030101010101" pitchFamily="2" charset="-122"/>
              </a:rPr>
              <a:t>45 </a:t>
            </a:r>
            <a:r>
              <a:rPr lang="en-US" altLang="zh-CN">
                <a:latin typeface="Arial" panose="020B0604020202020204" pitchFamily="34" charset="0"/>
                <a:ea typeface="宋体" panose="02010600030101010101" pitchFamily="2" charset="-122"/>
              </a:rPr>
              <a:t>°</a:t>
            </a:r>
            <a:endParaRPr lang="en-US" altLang="zh-CN">
              <a:latin typeface="Arial" panose="020B0604020202020204" pitchFamily="34" charset="0"/>
              <a:ea typeface="宋体" panose="02010600030101010101" pitchFamily="2" charset="-122"/>
            </a:endParaRPr>
          </a:p>
        </p:txBody>
      </p:sp>
      <p:sp>
        <p:nvSpPr>
          <p:cNvPr id="53271" name="Text Box 23"/>
          <p:cNvSpPr txBox="1"/>
          <p:nvPr/>
        </p:nvSpPr>
        <p:spPr>
          <a:xfrm>
            <a:off x="6311900" y="2349500"/>
            <a:ext cx="728980" cy="368300"/>
          </a:xfrm>
          <a:prstGeom prst="rect">
            <a:avLst/>
          </a:prstGeom>
          <a:noFill/>
          <a:ln w="9525">
            <a:noFill/>
          </a:ln>
        </p:spPr>
        <p:txBody>
          <a:bodyPr wrap="none" anchor="t">
            <a:spAutoFit/>
          </a:bodyPr>
          <a:p>
            <a:r>
              <a:rPr lang="en-US" altLang="zh-CN">
                <a:solidFill>
                  <a:srgbClr val="FF0000"/>
                </a:solidFill>
                <a:latin typeface="Arial" panose="020B0604020202020204" pitchFamily="34" charset="0"/>
                <a:ea typeface="宋体" panose="02010600030101010101" pitchFamily="2" charset="-122"/>
              </a:rPr>
              <a:t>45 °</a:t>
            </a:r>
            <a:endParaRPr lang="en-US" altLang="zh-CN">
              <a:solidFill>
                <a:srgbClr val="FF0000"/>
              </a:solidFill>
              <a:latin typeface="Arial" panose="020B0604020202020204" pitchFamily="34" charset="0"/>
              <a:ea typeface="宋体" panose="02010600030101010101" pitchFamily="2" charset="-122"/>
            </a:endParaRPr>
          </a:p>
        </p:txBody>
      </p:sp>
      <p:sp>
        <p:nvSpPr>
          <p:cNvPr id="16403" name="文本框 69652"/>
          <p:cNvSpPr txBox="1"/>
          <p:nvPr/>
        </p:nvSpPr>
        <p:spPr>
          <a:xfrm>
            <a:off x="3863975" y="0"/>
            <a:ext cx="3752850" cy="521970"/>
          </a:xfrm>
          <a:prstGeom prst="rect">
            <a:avLst/>
          </a:prstGeom>
          <a:solidFill>
            <a:srgbClr val="00CCFF"/>
          </a:solidFill>
          <a:ln w="9525" cap="flat" cmpd="sng">
            <a:solidFill>
              <a:srgbClr val="CC99FF"/>
            </a:solidFill>
            <a:prstDash val="solid"/>
            <a:miter/>
            <a:headEnd type="none" w="med" len="med"/>
            <a:tailEnd type="none" w="med" len="med"/>
          </a:ln>
        </p:spPr>
        <p:txBody>
          <a:bodyPr anchor="t">
            <a:spAutoFit/>
          </a:bodyPr>
          <a:p>
            <a:pPr algn="ctr">
              <a:spcBef>
                <a:spcPct val="50000"/>
              </a:spcBef>
            </a:pPr>
            <a:r>
              <a:rPr lang="zh-CN" altLang="en-US" sz="2800" b="1" dirty="0">
                <a:latin typeface="Times New Roman" panose="02020603050405020304" pitchFamily="18" charset="0"/>
                <a:ea typeface="幼圆" panose="02010509060101010101" pitchFamily="49" charset="-122"/>
              </a:rPr>
              <a:t>（</a:t>
            </a:r>
            <a:r>
              <a:rPr lang="en-US" altLang="zh-CN" sz="2800" b="1">
                <a:latin typeface="Times New Roman" panose="02020603050405020304" pitchFamily="18" charset="0"/>
                <a:ea typeface="幼圆" panose="02010509060101010101" pitchFamily="49" charset="-122"/>
              </a:rPr>
              <a:t>5</a:t>
            </a:r>
            <a:r>
              <a:rPr lang="zh-CN" altLang="en-US" sz="2800" b="1" dirty="0">
                <a:latin typeface="Times New Roman" panose="02020603050405020304" pitchFamily="18" charset="0"/>
                <a:ea typeface="幼圆" panose="02010509060101010101" pitchFamily="49" charset="-122"/>
              </a:rPr>
              <a:t>）、实验过程分析：</a:t>
            </a:r>
            <a:endParaRPr lang="zh-CN" altLang="en-US" sz="2800" b="1">
              <a:latin typeface="Times New Roman" panose="02020603050405020304" pitchFamily="18" charset="0"/>
              <a:ea typeface="幼圆" panose="02010509060101010101" pitchFamily="49" charset="-122"/>
            </a:endParaRPr>
          </a:p>
        </p:txBody>
      </p:sp>
      <p:graphicFrame>
        <p:nvGraphicFramePr>
          <p:cNvPr id="69674" name="表格 69673"/>
          <p:cNvGraphicFramePr/>
          <p:nvPr/>
        </p:nvGraphicFramePr>
        <p:xfrm>
          <a:off x="4511675" y="4508500"/>
          <a:ext cx="3600450" cy="2194560"/>
        </p:xfrm>
        <a:graphic>
          <a:graphicData uri="http://schemas.openxmlformats.org/drawingml/2006/table">
            <a:tbl>
              <a:tblPr/>
              <a:tblGrid>
                <a:gridCol w="1800225"/>
                <a:gridCol w="1800225"/>
              </a:tblGrid>
              <a:tr h="548640">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r>
                        <a:rPr lang="zh-CN" altLang="en-US" dirty="0">
                          <a:solidFill>
                            <a:schemeClr val="bg1"/>
                          </a:solidFill>
                          <a:ea typeface="隶书" panose="02010509060101010101" pitchFamily="1" charset="-122"/>
                        </a:rPr>
                        <a:t>　入射角</a:t>
                      </a:r>
                      <a:endParaRPr lang="zh-CN" altLang="en-US" dirty="0">
                        <a:solidFill>
                          <a:schemeClr val="bg1"/>
                        </a:solidFill>
                        <a:ea typeface="隶书" panose="02010509060101010101" pitchFamily="1"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hlink"/>
                    </a:solid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r>
                        <a:rPr lang="zh-CN" altLang="en-US" dirty="0">
                          <a:solidFill>
                            <a:schemeClr val="bg1"/>
                          </a:solidFill>
                          <a:ea typeface="隶书" panose="02010509060101010101" pitchFamily="1" charset="-122"/>
                        </a:rPr>
                        <a:t>　反射角</a:t>
                      </a:r>
                      <a:endParaRPr lang="zh-CN" altLang="en-US" dirty="0">
                        <a:solidFill>
                          <a:schemeClr val="bg1"/>
                        </a:solidFill>
                        <a:ea typeface="隶书" panose="02010509060101010101" pitchFamily="1"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hlink"/>
                    </a:solidFill>
                  </a:tcPr>
                </a:tc>
              </a:tr>
              <a:tr h="548640">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r>
                        <a:rPr lang="zh-CN" altLang="en-US" b="1" dirty="0">
                          <a:solidFill>
                            <a:schemeClr val="bg1"/>
                          </a:solidFill>
                          <a:ea typeface="隶书" panose="02010509060101010101" pitchFamily="1" charset="-122"/>
                        </a:rPr>
                        <a:t>　３０</a:t>
                      </a:r>
                      <a:r>
                        <a:rPr lang="en-US" altLang="zh-CN" b="1">
                          <a:solidFill>
                            <a:schemeClr val="bg1"/>
                          </a:solidFill>
                          <a:ea typeface="隶书" panose="02010509060101010101" pitchFamily="1" charset="-122"/>
                        </a:rPr>
                        <a:t>°</a:t>
                      </a:r>
                      <a:endParaRPr lang="zh-CN" altLang="en-US" b="1">
                        <a:solidFill>
                          <a:schemeClr val="bg1"/>
                        </a:solidFill>
                        <a:ea typeface="隶书" panose="02010509060101010101" pitchFamily="1"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hlink"/>
                    </a:solid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r>
                        <a:rPr lang="zh-CN" altLang="en-US" b="1" dirty="0">
                          <a:solidFill>
                            <a:schemeClr val="bg1"/>
                          </a:solidFill>
                          <a:ea typeface="隶书" panose="02010509060101010101" pitchFamily="1" charset="-122"/>
                        </a:rPr>
                        <a:t>　３０</a:t>
                      </a:r>
                      <a:r>
                        <a:rPr lang="en-US" altLang="zh-CN" b="1">
                          <a:solidFill>
                            <a:schemeClr val="bg1"/>
                          </a:solidFill>
                          <a:ea typeface="隶书" panose="02010509060101010101" pitchFamily="1" charset="-122"/>
                        </a:rPr>
                        <a:t>°</a:t>
                      </a:r>
                      <a:endParaRPr lang="zh-CN" altLang="en-US" b="1">
                        <a:solidFill>
                          <a:schemeClr val="bg1"/>
                        </a:solidFill>
                        <a:ea typeface="隶书" panose="02010509060101010101" pitchFamily="1"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hlink"/>
                    </a:solidFill>
                  </a:tcPr>
                </a:tc>
              </a:tr>
              <a:tr h="548640">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r>
                        <a:rPr lang="zh-CN" altLang="en-US" b="1" dirty="0">
                          <a:solidFill>
                            <a:schemeClr val="bg1"/>
                          </a:solidFill>
                          <a:ea typeface="隶书" panose="02010509060101010101" pitchFamily="1" charset="-122"/>
                        </a:rPr>
                        <a:t>　</a:t>
                      </a:r>
                      <a:r>
                        <a:rPr lang="en-US" altLang="zh-CN" b="1">
                          <a:solidFill>
                            <a:schemeClr val="bg1"/>
                          </a:solidFill>
                          <a:ea typeface="隶书" panose="02010509060101010101" pitchFamily="1" charset="-122"/>
                        </a:rPr>
                        <a:t>45°</a:t>
                      </a:r>
                      <a:endParaRPr lang="zh-CN" altLang="en-US" b="1">
                        <a:solidFill>
                          <a:schemeClr val="bg1"/>
                        </a:solidFill>
                        <a:ea typeface="隶书" panose="02010509060101010101" pitchFamily="1"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hlink"/>
                    </a:solid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r>
                        <a:rPr lang="zh-CN" altLang="en-US" b="1" dirty="0">
                          <a:solidFill>
                            <a:schemeClr val="bg1"/>
                          </a:solidFill>
                          <a:ea typeface="隶书" panose="02010509060101010101" pitchFamily="1" charset="-122"/>
                        </a:rPr>
                        <a:t>　</a:t>
                      </a:r>
                      <a:endParaRPr lang="zh-CN" altLang="en-US" b="1" dirty="0">
                        <a:solidFill>
                          <a:schemeClr val="bg1"/>
                        </a:solidFill>
                        <a:ea typeface="隶书" panose="02010509060101010101" pitchFamily="1"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hlink"/>
                    </a:solidFill>
                  </a:tcPr>
                </a:tc>
              </a:tr>
              <a:tr h="548640">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r>
                        <a:rPr lang="zh-CN" altLang="en-US" b="1" dirty="0">
                          <a:solidFill>
                            <a:schemeClr val="bg1"/>
                          </a:solidFill>
                          <a:ea typeface="隶书" panose="02010509060101010101" pitchFamily="1" charset="-122"/>
                        </a:rPr>
                        <a:t>　</a:t>
                      </a:r>
                      <a:r>
                        <a:rPr lang="en-US" altLang="zh-CN" b="1" dirty="0">
                          <a:solidFill>
                            <a:schemeClr val="bg1"/>
                          </a:solidFill>
                          <a:ea typeface="隶书" panose="02010509060101010101" pitchFamily="1" charset="-122"/>
                        </a:rPr>
                        <a:t>6</a:t>
                      </a:r>
                      <a:r>
                        <a:rPr lang="zh-CN" altLang="en-US" b="1" dirty="0">
                          <a:solidFill>
                            <a:schemeClr val="bg1"/>
                          </a:solidFill>
                          <a:ea typeface="隶书" panose="02010509060101010101" pitchFamily="1" charset="-122"/>
                        </a:rPr>
                        <a:t>０</a:t>
                      </a:r>
                      <a:r>
                        <a:rPr lang="en-US" altLang="zh-CN" b="1">
                          <a:solidFill>
                            <a:schemeClr val="bg1"/>
                          </a:solidFill>
                        </a:rPr>
                        <a:t>°</a:t>
                      </a:r>
                      <a:endParaRPr lang="zh-CN" altLang="en-US" b="1">
                        <a:solidFill>
                          <a:schemeClr val="bg1"/>
                        </a:solidFill>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solidFill>
                      <a:schemeClr val="hlink"/>
                    </a:solid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b="1" dirty="0">
                        <a:solidFill>
                          <a:schemeClr val="bg1"/>
                        </a:solidFill>
                        <a:ea typeface="隶书" panose="02010509060101010101" pitchFamily="1"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solidFill>
                      <a:schemeClr val="hlink"/>
                    </a:solidFill>
                  </a:tcPr>
                </a:tc>
              </a:tr>
            </a:tbl>
          </a:graphicData>
        </a:graphic>
      </p:graphicFrame>
      <p:sp>
        <p:nvSpPr>
          <p:cNvPr id="24579" name="Rectangle 3"/>
          <p:cNvSpPr/>
          <p:nvPr/>
        </p:nvSpPr>
        <p:spPr>
          <a:xfrm>
            <a:off x="1450975" y="476250"/>
            <a:ext cx="9217025" cy="521970"/>
          </a:xfrm>
          <a:prstGeom prst="rect">
            <a:avLst/>
          </a:prstGeom>
          <a:noFill/>
          <a:ln w="9525">
            <a:noFill/>
          </a:ln>
        </p:spPr>
        <p:txBody>
          <a:bodyPr anchor="t">
            <a:spAutoFit/>
          </a:bodyPr>
          <a:p>
            <a:r>
              <a:rPr lang="en-US" altLang="zh-CN" sz="2800" b="1">
                <a:latin typeface="宋体" panose="02010600030101010101" pitchFamily="2" charset="-122"/>
                <a:ea typeface="宋体" panose="02010600030101010101" pitchFamily="2" charset="-122"/>
              </a:rPr>
              <a:t>2.</a:t>
            </a:r>
            <a:r>
              <a:rPr lang="zh-CN" altLang="en-US" sz="2800" b="1" dirty="0">
                <a:latin typeface="宋体" panose="02010600030101010101" pitchFamily="2" charset="-122"/>
                <a:ea typeface="宋体" panose="02010600030101010101" pitchFamily="2" charset="-122"/>
              </a:rPr>
              <a:t>改变入射光线的方向，观察反射光线方向的变化</a:t>
            </a:r>
            <a:endParaRPr lang="zh-CN" altLang="en-US" sz="2800" b="1" dirty="0">
              <a:latin typeface="宋体" panose="02010600030101010101" pitchFamily="2" charset="-122"/>
              <a:ea typeface="宋体" panose="02010600030101010101" pitchFamily="2" charset="-122"/>
            </a:endParaRPr>
          </a:p>
        </p:txBody>
      </p:sp>
      <p:sp>
        <p:nvSpPr>
          <p:cNvPr id="69672" name="矩形 69671"/>
          <p:cNvSpPr/>
          <p:nvPr/>
        </p:nvSpPr>
        <p:spPr>
          <a:xfrm>
            <a:off x="6888163" y="5589588"/>
            <a:ext cx="935355" cy="521970"/>
          </a:xfrm>
          <a:prstGeom prst="rect">
            <a:avLst/>
          </a:prstGeom>
          <a:noFill/>
          <a:ln w="9525">
            <a:noFill/>
          </a:ln>
        </p:spPr>
        <p:txBody>
          <a:bodyPr wrap="none" anchor="t">
            <a:spAutoFit/>
          </a:bodyPr>
          <a:p>
            <a:r>
              <a:rPr lang="en-US" altLang="zh-CN" sz="2800" b="1">
                <a:solidFill>
                  <a:srgbClr val="FF0000"/>
                </a:solidFill>
                <a:latin typeface="Arial" panose="020B0604020202020204" pitchFamily="34" charset="0"/>
                <a:ea typeface="宋体" panose="02010600030101010101" pitchFamily="2" charset="-122"/>
              </a:rPr>
              <a:t>45°</a:t>
            </a:r>
            <a:endParaRPr lang="en-US" altLang="zh-CN" sz="2800" b="1">
              <a:solidFill>
                <a:srgbClr val="FF0000"/>
              </a:solidFill>
              <a:latin typeface="Arial" panose="020B0604020202020204" pitchFamily="34" charset="0"/>
              <a:ea typeface="宋体" panose="02010600030101010101" pitchFamily="2" charset="-122"/>
            </a:endParaRPr>
          </a:p>
        </p:txBody>
      </p:sp>
      <p:pic>
        <p:nvPicPr>
          <p:cNvPr id="16423" name="图片 69680" descr="图片1"/>
          <p:cNvPicPr>
            <a:picLocks noChangeAspect="1"/>
          </p:cNvPicPr>
          <p:nvPr/>
        </p:nvPicPr>
        <p:blipFill>
          <a:blip r:embed="rId1"/>
          <a:stretch>
            <a:fillRect/>
          </a:stretch>
        </p:blipFill>
        <p:spPr>
          <a:xfrm>
            <a:off x="9625013" y="0"/>
            <a:ext cx="1042987" cy="836613"/>
          </a:xfrm>
          <a:prstGeom prst="rect">
            <a:avLst/>
          </a:prstGeom>
          <a:noFill/>
          <a:ln w="9525">
            <a:noFill/>
          </a:ln>
        </p:spPr>
      </p:pic>
      <p:pic>
        <p:nvPicPr>
          <p:cNvPr id="16424" name="Picture 5" descr="png-0142"/>
          <p:cNvPicPr>
            <a:picLocks noChangeAspect="1"/>
          </p:cNvPicPr>
          <p:nvPr/>
        </p:nvPicPr>
        <p:blipFill>
          <a:blip r:embed="rId2"/>
          <a:stretch>
            <a:fillRect/>
          </a:stretch>
        </p:blipFill>
        <p:spPr>
          <a:xfrm>
            <a:off x="9448800" y="5638800"/>
            <a:ext cx="1219200" cy="12192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blinds(horizontal)">
                                      <p:cBhvr>
                                        <p:cTn id="7" dur="500"/>
                                        <p:tgtEl>
                                          <p:spTgt spid="2457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9674"/>
                                        </p:tgtEl>
                                        <p:attrNameLst>
                                          <p:attrName>style.visibility</p:attrName>
                                        </p:attrNameLst>
                                      </p:cBhvr>
                                      <p:to>
                                        <p:strVal val="visible"/>
                                      </p:to>
                                    </p:set>
                                    <p:animEffect transition="in" filter="blinds(horizontal)">
                                      <p:cBhvr>
                                        <p:cTn id="12" dur="500"/>
                                        <p:tgtEl>
                                          <p:spTgt spid="6967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3268"/>
                                        </p:tgtEl>
                                        <p:attrNameLst>
                                          <p:attrName>style.visibility</p:attrName>
                                        </p:attrNameLst>
                                      </p:cBhvr>
                                      <p:to>
                                        <p:strVal val="visible"/>
                                      </p:to>
                                    </p:set>
                                    <p:animEffect transition="in" filter="wipe(down)">
                                      <p:cBhvr>
                                        <p:cTn id="17" dur="500"/>
                                        <p:tgtEl>
                                          <p:spTgt spid="5326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3269"/>
                                        </p:tgtEl>
                                        <p:attrNameLst>
                                          <p:attrName>style.visibility</p:attrName>
                                        </p:attrNameLst>
                                      </p:cBhvr>
                                      <p:to>
                                        <p:strVal val="visible"/>
                                      </p:to>
                                    </p:set>
                                    <p:animEffect transition="in" filter="wipe(down)">
                                      <p:cBhvr>
                                        <p:cTn id="22" dur="500"/>
                                        <p:tgtEl>
                                          <p:spTgt spid="5326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53270"/>
                                        </p:tgtEl>
                                        <p:attrNameLst>
                                          <p:attrName>style.visibility</p:attrName>
                                        </p:attrNameLst>
                                      </p:cBhvr>
                                      <p:to>
                                        <p:strVal val="visible"/>
                                      </p:to>
                                    </p:set>
                                    <p:animEffect transition="in" filter="wipe(down)">
                                      <p:cBhvr>
                                        <p:cTn id="27" dur="500"/>
                                        <p:tgtEl>
                                          <p:spTgt spid="5327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53271"/>
                                        </p:tgtEl>
                                        <p:attrNameLst>
                                          <p:attrName>style.visibility</p:attrName>
                                        </p:attrNameLst>
                                      </p:cBhvr>
                                      <p:to>
                                        <p:strVal val="visible"/>
                                      </p:to>
                                    </p:set>
                                    <p:animEffect transition="in" filter="wipe(down)">
                                      <p:cBhvr>
                                        <p:cTn id="32" dur="500"/>
                                        <p:tgtEl>
                                          <p:spTgt spid="53271"/>
                                        </p:tgtEl>
                                      </p:cBhvr>
                                    </p:animEffect>
                                  </p:childTnLst>
                                </p:cTn>
                              </p:par>
                            </p:childTnLst>
                          </p:cTn>
                        </p:par>
                      </p:childTnLst>
                    </p:cTn>
                  </p:par>
                  <p:par>
                    <p:cTn id="33" fill="hold">
                      <p:stCondLst>
                        <p:cond delay="indefinite"/>
                      </p:stCondLst>
                      <p:childTnLst>
                        <p:par>
                          <p:cTn id="34" fill="hold">
                            <p:stCondLst>
                              <p:cond delay="0"/>
                            </p:stCondLst>
                            <p:childTnLst>
                              <p:par>
                                <p:cTn id="35" presetID="26" presetClass="entr" presetSubtype="0" fill="hold" grpId="0" nodeType="clickEffect">
                                  <p:stCondLst>
                                    <p:cond delay="0"/>
                                  </p:stCondLst>
                                  <p:childTnLst>
                                    <p:set>
                                      <p:cBhvr>
                                        <p:cTn id="36" dur="1" fill="hold">
                                          <p:stCondLst>
                                            <p:cond delay="0"/>
                                          </p:stCondLst>
                                        </p:cTn>
                                        <p:tgtEl>
                                          <p:spTgt spid="69672"/>
                                        </p:tgtEl>
                                        <p:attrNameLst>
                                          <p:attrName>style.visibility</p:attrName>
                                        </p:attrNameLst>
                                      </p:cBhvr>
                                      <p:to>
                                        <p:strVal val="visible"/>
                                      </p:to>
                                    </p:set>
                                    <p:animEffect transition="in" filter="wipe(down)">
                                      <p:cBhvr>
                                        <p:cTn id="37" dur="290">
                                          <p:stCondLst>
                                            <p:cond delay="0"/>
                                          </p:stCondLst>
                                        </p:cTn>
                                        <p:tgtEl>
                                          <p:spTgt spid="69672"/>
                                        </p:tgtEl>
                                      </p:cBhvr>
                                    </p:animEffect>
                                    <p:anim calcmode="lin" valueType="num">
                                      <p:cBhvr>
                                        <p:cTn id="38" dur="911" tmFilter="0,0; 0.14,0.36; 0.43,0.73; 0.71,0.91; 1.0,1.0">
                                          <p:stCondLst>
                                            <p:cond delay="0"/>
                                          </p:stCondLst>
                                        </p:cTn>
                                        <p:tgtEl>
                                          <p:spTgt spid="69672"/>
                                        </p:tgtEl>
                                        <p:attrNameLst>
                                          <p:attrName>ppt_x</p:attrName>
                                        </p:attrNameLst>
                                      </p:cBhvr>
                                      <p:tavLst>
                                        <p:tav tm="0">
                                          <p:val>
                                            <p:strVal val="#ppt_x-0.25"/>
                                          </p:val>
                                        </p:tav>
                                        <p:tav tm="100000">
                                          <p:val>
                                            <p:strVal val="#ppt_x"/>
                                          </p:val>
                                        </p:tav>
                                      </p:tavLst>
                                    </p:anim>
                                    <p:anim calcmode="lin" valueType="num">
                                      <p:cBhvr>
                                        <p:cTn id="39" dur="332" tmFilter="0.0,0.0; 0.25,0.07; 0.50,0.2; 0.75,0.467; 1.0,1.0">
                                          <p:stCondLst>
                                            <p:cond delay="0"/>
                                          </p:stCondLst>
                                        </p:cTn>
                                        <p:tgtEl>
                                          <p:spTgt spid="69672"/>
                                        </p:tgtEl>
                                        <p:attrNameLst>
                                          <p:attrName>ppt_y</p:attrName>
                                        </p:attrNameLst>
                                      </p:cBhvr>
                                      <p:tavLst>
                                        <p:tav tm="0" fmla="#ppt_y-sin(pi*$)/3">
                                          <p:val>
                                            <p:fltVal val="0.500000"/>
                                          </p:val>
                                        </p:tav>
                                        <p:tav tm="100000">
                                          <p:val>
                                            <p:fltVal val="1.000000"/>
                                          </p:val>
                                        </p:tav>
                                      </p:tavLst>
                                    </p:anim>
                                    <p:anim calcmode="lin" valueType="num">
                                      <p:cBhvr>
                                        <p:cTn id="40" dur="332" tmFilter="0, 0; 0.125,0.2665; 0.25,0.4; 0.375,0.465; 0.5,0.5;  0.625,0.535; 0.75,0.6; 0.875,0.7335; 1,1">
                                          <p:stCondLst>
                                            <p:cond delay="332"/>
                                          </p:stCondLst>
                                        </p:cTn>
                                        <p:tgtEl>
                                          <p:spTgt spid="69672"/>
                                        </p:tgtEl>
                                        <p:attrNameLst>
                                          <p:attrName>ppt_y</p:attrName>
                                        </p:attrNameLst>
                                      </p:cBhvr>
                                      <p:tavLst>
                                        <p:tav tm="0" fmla="#ppt_y-sin(pi*$)/9">
                                          <p:val>
                                            <p:fltVal val="0.000000"/>
                                          </p:val>
                                        </p:tav>
                                        <p:tav tm="100000">
                                          <p:val>
                                            <p:fltVal val="1.000000"/>
                                          </p:val>
                                        </p:tav>
                                      </p:tavLst>
                                    </p:anim>
                                    <p:anim calcmode="lin" valueType="num">
                                      <p:cBhvr>
                                        <p:cTn id="41" dur="166" tmFilter="0, 0; 0.125,0.2665; 0.25,0.4; 0.375,0.465; 0.5,0.5;  0.625,0.535; 0.75,0.6; 0.875,0.7335; 1,1">
                                          <p:stCondLst>
                                            <p:cond delay="662"/>
                                          </p:stCondLst>
                                        </p:cTn>
                                        <p:tgtEl>
                                          <p:spTgt spid="69672"/>
                                        </p:tgtEl>
                                        <p:attrNameLst>
                                          <p:attrName>ppt_y</p:attrName>
                                        </p:attrNameLst>
                                      </p:cBhvr>
                                      <p:tavLst>
                                        <p:tav tm="0" fmla="#ppt_y-sin(pi*$)/27">
                                          <p:val>
                                            <p:fltVal val="0.000000"/>
                                          </p:val>
                                        </p:tav>
                                        <p:tav tm="100000">
                                          <p:val>
                                            <p:fltVal val="1.000000"/>
                                          </p:val>
                                        </p:tav>
                                      </p:tavLst>
                                    </p:anim>
                                    <p:anim calcmode="lin" valueType="num">
                                      <p:cBhvr>
                                        <p:cTn id="42" dur="82" tmFilter="0, 0; 0.125,0.2665; 0.25,0.4; 0.375,0.465; 0.5,0.5;  0.625,0.535; 0.75,0.6; 0.875,0.7335; 1,1">
                                          <p:stCondLst>
                                            <p:cond delay="828"/>
                                          </p:stCondLst>
                                        </p:cTn>
                                        <p:tgtEl>
                                          <p:spTgt spid="69672"/>
                                        </p:tgtEl>
                                        <p:attrNameLst>
                                          <p:attrName>ppt_y</p:attrName>
                                        </p:attrNameLst>
                                      </p:cBhvr>
                                      <p:tavLst>
                                        <p:tav tm="0" fmla="#ppt_y-sin(pi*$)/81">
                                          <p:val>
                                            <p:fltVal val="0.000000"/>
                                          </p:val>
                                        </p:tav>
                                        <p:tav tm="100000">
                                          <p:val>
                                            <p:fltVal val="1.000000"/>
                                          </p:val>
                                        </p:tav>
                                      </p:tavLst>
                                    </p:anim>
                                    <p:animScale>
                                      <p:cBhvr>
                                        <p:cTn id="43" dur="13">
                                          <p:stCondLst>
                                            <p:cond delay="325"/>
                                          </p:stCondLst>
                                        </p:cTn>
                                        <p:tgtEl>
                                          <p:spTgt spid="69672"/>
                                        </p:tgtEl>
                                      </p:cBhvr>
                                      <p:to x="100000" y="60000"/>
                                    </p:animScale>
                                    <p:animScale>
                                      <p:cBhvr>
                                        <p:cTn id="44" dur="83" decel="50000">
                                          <p:stCondLst>
                                            <p:cond delay="338"/>
                                          </p:stCondLst>
                                        </p:cTn>
                                        <p:tgtEl>
                                          <p:spTgt spid="69672"/>
                                        </p:tgtEl>
                                      </p:cBhvr>
                                      <p:to x="100000" y="100000"/>
                                    </p:animScale>
                                    <p:animScale>
                                      <p:cBhvr>
                                        <p:cTn id="45" dur="13">
                                          <p:stCondLst>
                                            <p:cond delay="656"/>
                                          </p:stCondLst>
                                        </p:cTn>
                                        <p:tgtEl>
                                          <p:spTgt spid="69672"/>
                                        </p:tgtEl>
                                      </p:cBhvr>
                                      <p:to x="100000" y="80000"/>
                                    </p:animScale>
                                    <p:animScale>
                                      <p:cBhvr>
                                        <p:cTn id="46" dur="83" decel="50000">
                                          <p:stCondLst>
                                            <p:cond delay="669"/>
                                          </p:stCondLst>
                                        </p:cTn>
                                        <p:tgtEl>
                                          <p:spTgt spid="69672"/>
                                        </p:tgtEl>
                                      </p:cBhvr>
                                      <p:to x="100000" y="100000"/>
                                    </p:animScale>
                                    <p:animScale>
                                      <p:cBhvr>
                                        <p:cTn id="47" dur="13">
                                          <p:stCondLst>
                                            <p:cond delay="821"/>
                                          </p:stCondLst>
                                        </p:cTn>
                                        <p:tgtEl>
                                          <p:spTgt spid="69672"/>
                                        </p:tgtEl>
                                      </p:cBhvr>
                                      <p:to x="100000" y="90000"/>
                                    </p:animScale>
                                    <p:animScale>
                                      <p:cBhvr>
                                        <p:cTn id="48" dur="83" decel="50000">
                                          <p:stCondLst>
                                            <p:cond delay="834"/>
                                          </p:stCondLst>
                                        </p:cTn>
                                        <p:tgtEl>
                                          <p:spTgt spid="69672"/>
                                        </p:tgtEl>
                                      </p:cBhvr>
                                      <p:to x="100000" y="100000"/>
                                    </p:animScale>
                                    <p:animScale>
                                      <p:cBhvr>
                                        <p:cTn id="49" dur="13">
                                          <p:stCondLst>
                                            <p:cond delay="904"/>
                                          </p:stCondLst>
                                        </p:cTn>
                                        <p:tgtEl>
                                          <p:spTgt spid="69672"/>
                                        </p:tgtEl>
                                      </p:cBhvr>
                                      <p:to x="100000" y="95000"/>
                                    </p:animScale>
                                    <p:animScale>
                                      <p:cBhvr>
                                        <p:cTn id="50" dur="83" decel="50000">
                                          <p:stCondLst>
                                            <p:cond delay="917"/>
                                          </p:stCondLst>
                                        </p:cTn>
                                        <p:tgtEl>
                                          <p:spTgt spid="6967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70" grpId="0"/>
      <p:bldP spid="53271" grpId="0"/>
      <p:bldP spid="24579" grpId="0"/>
      <p:bldP spid="6967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AutoShape 4"/>
          <p:cNvSpPr/>
          <p:nvPr/>
        </p:nvSpPr>
        <p:spPr>
          <a:xfrm>
            <a:off x="3621088" y="2447925"/>
            <a:ext cx="5029200" cy="1828800"/>
          </a:xfrm>
          <a:prstGeom prst="parallelogram">
            <a:avLst>
              <a:gd name="adj" fmla="val 68750"/>
            </a:avLst>
          </a:prstGeom>
          <a:solidFill>
            <a:srgbClr val="FFFFFF"/>
          </a:solidFill>
          <a:ln w="9525" cap="flat" cmpd="sng">
            <a:solidFill>
              <a:srgbClr val="808080"/>
            </a:solidFill>
            <a:prstDash val="solid"/>
            <a:miter/>
            <a:headEnd type="none" w="med" len="med"/>
            <a:tailEnd type="none" w="med" len="med"/>
          </a:ln>
        </p:spPr>
        <p:txBody>
          <a:bodyPr wrap="none" anchor="ctr"/>
          <a:p>
            <a:pPr algn="ctr"/>
            <a:endParaRPr lang="zh-CN" altLang="zh-CN" sz="2400" dirty="0">
              <a:latin typeface="Times New Roman" panose="02020603050405020304" pitchFamily="18" charset="0"/>
              <a:ea typeface="宋体" panose="02010600030101010101" pitchFamily="2" charset="-122"/>
            </a:endParaRPr>
          </a:p>
        </p:txBody>
      </p:sp>
      <p:sp>
        <p:nvSpPr>
          <p:cNvPr id="17410" name="AutoShape 5"/>
          <p:cNvSpPr/>
          <p:nvPr/>
        </p:nvSpPr>
        <p:spPr>
          <a:xfrm>
            <a:off x="5983288" y="3133725"/>
            <a:ext cx="457200" cy="152400"/>
          </a:xfrm>
          <a:prstGeom prst="parallelogram">
            <a:avLst>
              <a:gd name="adj" fmla="val 75000"/>
            </a:avLst>
          </a:prstGeom>
          <a:solidFill>
            <a:srgbClr val="3333FF"/>
          </a:solidFill>
          <a:ln w="9525" cap="flat" cmpd="sng">
            <a:solidFill>
              <a:srgbClr val="808080"/>
            </a:solidFill>
            <a:prstDash val="solid"/>
            <a:miter/>
            <a:headEnd type="none" w="med" len="med"/>
            <a:tailEnd type="none" w="med" len="med"/>
          </a:ln>
        </p:spPr>
        <p:txBody>
          <a:bodyPr wrap="none" anchor="ctr"/>
          <a:p>
            <a:pPr algn="ctr"/>
            <a:endParaRPr lang="zh-CN" altLang="zh-CN" sz="3200" dirty="0">
              <a:solidFill>
                <a:schemeClr val="tx2"/>
              </a:solidFill>
              <a:latin typeface="Times New Roman" panose="02020603050405020304" pitchFamily="18" charset="0"/>
              <a:ea typeface="宋体" panose="02010600030101010101" pitchFamily="2" charset="-122"/>
            </a:endParaRPr>
          </a:p>
        </p:txBody>
      </p:sp>
      <p:sp>
        <p:nvSpPr>
          <p:cNvPr id="17411" name="Rectangle 6"/>
          <p:cNvSpPr/>
          <p:nvPr/>
        </p:nvSpPr>
        <p:spPr>
          <a:xfrm>
            <a:off x="6211888" y="1304925"/>
            <a:ext cx="1828800" cy="1905000"/>
          </a:xfrm>
          <a:prstGeom prst="rect">
            <a:avLst/>
          </a:prstGeom>
          <a:solidFill>
            <a:srgbClr val="008000"/>
          </a:solidFill>
          <a:ln w="9525" cap="flat" cmpd="sng">
            <a:solidFill>
              <a:srgbClr val="996600"/>
            </a:solidFill>
            <a:prstDash val="solid"/>
            <a:miter/>
            <a:headEnd type="none" w="med" len="med"/>
            <a:tailEnd type="none" w="med" len="med"/>
          </a:ln>
        </p:spPr>
        <p:txBody>
          <a:bodyPr wrap="none" anchor="ctr"/>
          <a:p>
            <a:endParaRPr lang="zh-CN" altLang="en-US" dirty="0">
              <a:latin typeface="Arial" panose="020B0604020202020204" pitchFamily="34" charset="0"/>
              <a:ea typeface="宋体" panose="02010600030101010101" pitchFamily="2" charset="-122"/>
            </a:endParaRPr>
          </a:p>
        </p:txBody>
      </p:sp>
      <p:sp>
        <p:nvSpPr>
          <p:cNvPr id="17412" name="Rectangle 7"/>
          <p:cNvSpPr/>
          <p:nvPr/>
        </p:nvSpPr>
        <p:spPr>
          <a:xfrm>
            <a:off x="4383088" y="1304925"/>
            <a:ext cx="1828800" cy="1905000"/>
          </a:xfrm>
          <a:prstGeom prst="rect">
            <a:avLst/>
          </a:prstGeom>
          <a:solidFill>
            <a:srgbClr val="008000"/>
          </a:solidFill>
          <a:ln w="9525" cap="flat" cmpd="sng">
            <a:solidFill>
              <a:srgbClr val="996600"/>
            </a:solidFill>
            <a:prstDash val="solid"/>
            <a:miter/>
            <a:headEnd type="none" w="med" len="med"/>
            <a:tailEnd type="none" w="med" len="med"/>
          </a:ln>
        </p:spPr>
        <p:txBody>
          <a:bodyPr wrap="none" anchor="ctr"/>
          <a:p>
            <a:endParaRPr lang="zh-CN" altLang="en-US" dirty="0">
              <a:latin typeface="Arial" panose="020B0604020202020204" pitchFamily="34" charset="0"/>
              <a:ea typeface="宋体" panose="02010600030101010101" pitchFamily="2" charset="-122"/>
            </a:endParaRPr>
          </a:p>
        </p:txBody>
      </p:sp>
      <p:sp>
        <p:nvSpPr>
          <p:cNvPr id="17413" name="Line 8"/>
          <p:cNvSpPr/>
          <p:nvPr/>
        </p:nvSpPr>
        <p:spPr>
          <a:xfrm>
            <a:off x="4383088" y="1762125"/>
            <a:ext cx="1828800" cy="1447800"/>
          </a:xfrm>
          <a:prstGeom prst="line">
            <a:avLst/>
          </a:prstGeom>
          <a:ln w="38100" cap="flat" cmpd="sng">
            <a:solidFill>
              <a:schemeClr val="bg1"/>
            </a:solidFill>
            <a:prstDash val="solid"/>
            <a:round/>
            <a:headEnd type="none" w="med" len="med"/>
            <a:tailEnd type="none" w="med" len="med"/>
          </a:ln>
        </p:spPr>
      </p:sp>
      <p:sp>
        <p:nvSpPr>
          <p:cNvPr id="17414" name="Line 9"/>
          <p:cNvSpPr/>
          <p:nvPr/>
        </p:nvSpPr>
        <p:spPr>
          <a:xfrm>
            <a:off x="6211888" y="1381125"/>
            <a:ext cx="0" cy="1828800"/>
          </a:xfrm>
          <a:prstGeom prst="line">
            <a:avLst/>
          </a:prstGeom>
          <a:ln w="38100" cap="flat" cmpd="sng">
            <a:solidFill>
              <a:schemeClr val="bg1"/>
            </a:solidFill>
            <a:prstDash val="solid"/>
            <a:round/>
            <a:headEnd type="none" w="med" len="med"/>
            <a:tailEnd type="none" w="med" len="med"/>
          </a:ln>
        </p:spPr>
      </p:sp>
      <p:sp>
        <p:nvSpPr>
          <p:cNvPr id="17415" name="Line 10"/>
          <p:cNvSpPr/>
          <p:nvPr/>
        </p:nvSpPr>
        <p:spPr>
          <a:xfrm flipH="1">
            <a:off x="6211888" y="1838325"/>
            <a:ext cx="1905000" cy="1371600"/>
          </a:xfrm>
          <a:prstGeom prst="line">
            <a:avLst/>
          </a:prstGeom>
          <a:ln w="38100" cap="flat" cmpd="sng">
            <a:solidFill>
              <a:schemeClr val="bg1"/>
            </a:solidFill>
            <a:prstDash val="solid"/>
            <a:round/>
            <a:headEnd type="none" w="med" len="med"/>
            <a:tailEnd type="none" w="med" len="med"/>
          </a:ln>
        </p:spPr>
      </p:sp>
      <p:sp>
        <p:nvSpPr>
          <p:cNvPr id="17416" name="Text Box 11"/>
          <p:cNvSpPr txBox="1"/>
          <p:nvPr/>
        </p:nvSpPr>
        <p:spPr>
          <a:xfrm>
            <a:off x="5983288" y="923925"/>
            <a:ext cx="386080" cy="460375"/>
          </a:xfrm>
          <a:prstGeom prst="rect">
            <a:avLst/>
          </a:prstGeom>
          <a:noFill/>
          <a:ln w="9525">
            <a:noFill/>
          </a:ln>
        </p:spPr>
        <p:txBody>
          <a:bodyPr wrap="none" anchor="t">
            <a:spAutoFit/>
          </a:bodyPr>
          <a:p>
            <a:r>
              <a:rPr lang="en-US" altLang="zh-CN" sz="2400" i="1">
                <a:solidFill>
                  <a:srgbClr val="FF0066"/>
                </a:solidFill>
                <a:latin typeface="Times New Roman" panose="02020603050405020304" pitchFamily="18" charset="0"/>
                <a:ea typeface="宋体" panose="02010600030101010101" pitchFamily="2" charset="-122"/>
              </a:rPr>
              <a:t>N</a:t>
            </a:r>
            <a:endParaRPr lang="en-US" altLang="zh-CN" sz="2400" i="1">
              <a:solidFill>
                <a:srgbClr val="FF0066"/>
              </a:solidFill>
              <a:latin typeface="Times New Roman" panose="02020603050405020304" pitchFamily="18" charset="0"/>
              <a:ea typeface="宋体" panose="02010600030101010101" pitchFamily="2" charset="-122"/>
            </a:endParaRPr>
          </a:p>
        </p:txBody>
      </p:sp>
      <p:sp>
        <p:nvSpPr>
          <p:cNvPr id="17417" name="Line 12"/>
          <p:cNvSpPr/>
          <p:nvPr/>
        </p:nvSpPr>
        <p:spPr>
          <a:xfrm>
            <a:off x="4800600" y="2060575"/>
            <a:ext cx="460375" cy="381000"/>
          </a:xfrm>
          <a:prstGeom prst="line">
            <a:avLst/>
          </a:prstGeom>
          <a:ln w="38100" cap="flat" cmpd="sng">
            <a:solidFill>
              <a:schemeClr val="bg1"/>
            </a:solidFill>
            <a:prstDash val="solid"/>
            <a:round/>
            <a:headEnd type="none" w="med" len="med"/>
            <a:tailEnd type="triangle" w="med" len="med"/>
          </a:ln>
        </p:spPr>
      </p:sp>
      <p:sp>
        <p:nvSpPr>
          <p:cNvPr id="17418" name="Line 13"/>
          <p:cNvSpPr/>
          <p:nvPr/>
        </p:nvSpPr>
        <p:spPr>
          <a:xfrm flipV="1">
            <a:off x="7175500" y="2276475"/>
            <a:ext cx="360363" cy="233363"/>
          </a:xfrm>
          <a:prstGeom prst="line">
            <a:avLst/>
          </a:prstGeom>
          <a:ln w="38100" cap="flat" cmpd="sng">
            <a:solidFill>
              <a:schemeClr val="bg1"/>
            </a:solidFill>
            <a:prstDash val="solid"/>
            <a:round/>
            <a:headEnd type="none" w="med" len="med"/>
            <a:tailEnd type="triangle" w="med" len="med"/>
          </a:ln>
        </p:spPr>
      </p:sp>
      <p:sp>
        <p:nvSpPr>
          <p:cNvPr id="17419" name="Text Box 14"/>
          <p:cNvSpPr txBox="1"/>
          <p:nvPr/>
        </p:nvSpPr>
        <p:spPr>
          <a:xfrm>
            <a:off x="5843588" y="3105150"/>
            <a:ext cx="403225" cy="460375"/>
          </a:xfrm>
          <a:prstGeom prst="rect">
            <a:avLst/>
          </a:prstGeom>
          <a:noFill/>
          <a:ln w="9525">
            <a:noFill/>
          </a:ln>
        </p:spPr>
        <p:txBody>
          <a:bodyPr wrap="none" anchor="t">
            <a:spAutoFit/>
          </a:bodyPr>
          <a:p>
            <a:r>
              <a:rPr lang="en-US" altLang="zh-CN" sz="2400">
                <a:solidFill>
                  <a:srgbClr val="FF0066"/>
                </a:solidFill>
                <a:latin typeface="Times New Roman" panose="02020603050405020304" pitchFamily="18" charset="0"/>
                <a:ea typeface="宋体" panose="02010600030101010101" pitchFamily="2" charset="-122"/>
              </a:rPr>
              <a:t>O</a:t>
            </a:r>
            <a:endParaRPr lang="en-US" altLang="zh-CN" sz="2400">
              <a:solidFill>
                <a:srgbClr val="FF0066"/>
              </a:solidFill>
              <a:latin typeface="Times New Roman" panose="02020603050405020304" pitchFamily="18" charset="0"/>
              <a:ea typeface="宋体" panose="02010600030101010101" pitchFamily="2" charset="-122"/>
            </a:endParaRPr>
          </a:p>
        </p:txBody>
      </p:sp>
      <p:sp>
        <p:nvSpPr>
          <p:cNvPr id="17420" name="Text Box 15"/>
          <p:cNvSpPr txBox="1"/>
          <p:nvPr/>
        </p:nvSpPr>
        <p:spPr>
          <a:xfrm>
            <a:off x="6419850" y="3248025"/>
            <a:ext cx="436880" cy="460375"/>
          </a:xfrm>
          <a:prstGeom prst="rect">
            <a:avLst/>
          </a:prstGeom>
          <a:noFill/>
          <a:ln w="9525">
            <a:noFill/>
          </a:ln>
        </p:spPr>
        <p:txBody>
          <a:bodyPr wrap="none" anchor="t">
            <a:spAutoFit/>
          </a:bodyPr>
          <a:p>
            <a:r>
              <a:rPr lang="en-US" altLang="zh-CN" sz="2400" i="1">
                <a:solidFill>
                  <a:srgbClr val="FF0066"/>
                </a:solidFill>
                <a:latin typeface="Times New Roman" panose="02020603050405020304" pitchFamily="18" charset="0"/>
                <a:ea typeface="宋体" panose="02010600030101010101" pitchFamily="2" charset="-122"/>
              </a:rPr>
              <a:t>M</a:t>
            </a:r>
            <a:endParaRPr lang="en-US" altLang="zh-CN" sz="2400" i="1">
              <a:solidFill>
                <a:srgbClr val="FF0066"/>
              </a:solidFill>
              <a:latin typeface="Times New Roman" panose="02020603050405020304" pitchFamily="18" charset="0"/>
              <a:ea typeface="宋体" panose="02010600030101010101" pitchFamily="2" charset="-122"/>
            </a:endParaRPr>
          </a:p>
        </p:txBody>
      </p:sp>
      <p:sp>
        <p:nvSpPr>
          <p:cNvPr id="17421" name="Text Box 16"/>
          <p:cNvSpPr txBox="1"/>
          <p:nvPr/>
        </p:nvSpPr>
        <p:spPr>
          <a:xfrm>
            <a:off x="4840288" y="847725"/>
            <a:ext cx="368935" cy="460375"/>
          </a:xfrm>
          <a:prstGeom prst="rect">
            <a:avLst/>
          </a:prstGeom>
          <a:noFill/>
          <a:ln w="9525">
            <a:noFill/>
          </a:ln>
        </p:spPr>
        <p:txBody>
          <a:bodyPr wrap="none" anchor="t">
            <a:spAutoFit/>
          </a:bodyPr>
          <a:p>
            <a:r>
              <a:rPr lang="en-US" altLang="zh-CN" sz="2400" i="1">
                <a:solidFill>
                  <a:srgbClr val="4F612B"/>
                </a:solidFill>
                <a:latin typeface="Times New Roman" panose="02020603050405020304" pitchFamily="18" charset="0"/>
                <a:ea typeface="宋体" panose="02010600030101010101" pitchFamily="2" charset="-122"/>
              </a:rPr>
              <a:t>E</a:t>
            </a:r>
            <a:endParaRPr lang="en-US" altLang="zh-CN" sz="2400" i="1">
              <a:solidFill>
                <a:srgbClr val="4F612B"/>
              </a:solidFill>
              <a:latin typeface="Times New Roman" panose="02020603050405020304" pitchFamily="18" charset="0"/>
              <a:ea typeface="宋体" panose="02010600030101010101" pitchFamily="2" charset="-122"/>
            </a:endParaRPr>
          </a:p>
        </p:txBody>
      </p:sp>
      <p:sp>
        <p:nvSpPr>
          <p:cNvPr id="17422" name="Text Box 17"/>
          <p:cNvSpPr txBox="1"/>
          <p:nvPr/>
        </p:nvSpPr>
        <p:spPr>
          <a:xfrm>
            <a:off x="7289800" y="847725"/>
            <a:ext cx="368935" cy="460375"/>
          </a:xfrm>
          <a:prstGeom prst="rect">
            <a:avLst/>
          </a:prstGeom>
          <a:noFill/>
          <a:ln w="9525">
            <a:noFill/>
          </a:ln>
        </p:spPr>
        <p:txBody>
          <a:bodyPr wrap="none" anchor="t">
            <a:spAutoFit/>
          </a:bodyPr>
          <a:p>
            <a:r>
              <a:rPr lang="en-US" altLang="zh-CN" sz="2400" i="1">
                <a:solidFill>
                  <a:srgbClr val="4F612B"/>
                </a:solidFill>
                <a:latin typeface="Times New Roman" panose="02020603050405020304" pitchFamily="18" charset="0"/>
                <a:ea typeface="宋体" panose="02010600030101010101" pitchFamily="2" charset="-122"/>
              </a:rPr>
              <a:t>F</a:t>
            </a:r>
            <a:endParaRPr lang="en-US" altLang="zh-CN" sz="2400" i="1">
              <a:solidFill>
                <a:srgbClr val="4F612B"/>
              </a:solidFill>
              <a:latin typeface="Times New Roman" panose="02020603050405020304" pitchFamily="18" charset="0"/>
              <a:ea typeface="宋体" panose="02010600030101010101" pitchFamily="2" charset="-122"/>
            </a:endParaRPr>
          </a:p>
        </p:txBody>
      </p:sp>
      <p:sp>
        <p:nvSpPr>
          <p:cNvPr id="53268" name="Freeform 20"/>
          <p:cNvSpPr/>
          <p:nvPr/>
        </p:nvSpPr>
        <p:spPr>
          <a:xfrm flipV="1">
            <a:off x="5880100" y="2781300"/>
            <a:ext cx="334963" cy="190500"/>
          </a:xfrm>
          <a:custGeom>
            <a:avLst/>
            <a:gdLst/>
            <a:ahLst/>
            <a:cxnLst>
              <a:cxn ang="0">
                <a:pos x="0" y="0"/>
              </a:cxn>
              <a:cxn ang="0">
                <a:pos x="143556" y="190500"/>
              </a:cxn>
              <a:cxn ang="0">
                <a:pos x="334963" y="0"/>
              </a:cxn>
            </a:cxnLst>
            <a:pathLst>
              <a:path w="672" h="672">
                <a:moveTo>
                  <a:pt x="0" y="0"/>
                </a:moveTo>
                <a:cubicBezTo>
                  <a:pt x="88" y="336"/>
                  <a:pt x="176" y="672"/>
                  <a:pt x="288" y="672"/>
                </a:cubicBezTo>
                <a:cubicBezTo>
                  <a:pt x="400" y="672"/>
                  <a:pt x="536" y="336"/>
                  <a:pt x="672" y="0"/>
                </a:cubicBezTo>
              </a:path>
            </a:pathLst>
          </a:custGeom>
          <a:noFill/>
          <a:ln w="28575" cap="flat" cmpd="sng">
            <a:solidFill>
              <a:srgbClr val="FF0000"/>
            </a:solidFill>
            <a:prstDash val="solid"/>
            <a:round/>
            <a:headEnd type="triangle" w="med" len="med"/>
            <a:tailEnd type="triangle" w="med" len="med"/>
          </a:ln>
        </p:spPr>
        <p:txBody>
          <a:bodyPr/>
          <a:p>
            <a:endParaRPr lang="zh-CN" altLang="en-US"/>
          </a:p>
        </p:txBody>
      </p:sp>
      <p:sp>
        <p:nvSpPr>
          <p:cNvPr id="53269" name="Freeform 21"/>
          <p:cNvSpPr/>
          <p:nvPr/>
        </p:nvSpPr>
        <p:spPr>
          <a:xfrm flipV="1">
            <a:off x="6211888" y="2763838"/>
            <a:ext cx="334962" cy="190500"/>
          </a:xfrm>
          <a:custGeom>
            <a:avLst/>
            <a:gdLst/>
            <a:ahLst/>
            <a:cxnLst>
              <a:cxn ang="0">
                <a:pos x="0" y="0"/>
              </a:cxn>
              <a:cxn ang="0">
                <a:pos x="143555" y="190500"/>
              </a:cxn>
              <a:cxn ang="0">
                <a:pos x="334962" y="0"/>
              </a:cxn>
            </a:cxnLst>
            <a:pathLst>
              <a:path w="672" h="672">
                <a:moveTo>
                  <a:pt x="0" y="0"/>
                </a:moveTo>
                <a:cubicBezTo>
                  <a:pt x="88" y="336"/>
                  <a:pt x="176" y="672"/>
                  <a:pt x="288" y="672"/>
                </a:cubicBezTo>
                <a:cubicBezTo>
                  <a:pt x="400" y="672"/>
                  <a:pt x="536" y="336"/>
                  <a:pt x="672" y="0"/>
                </a:cubicBezTo>
              </a:path>
            </a:pathLst>
          </a:custGeom>
          <a:noFill/>
          <a:ln w="28575" cap="flat" cmpd="sng">
            <a:solidFill>
              <a:srgbClr val="FF0000"/>
            </a:solidFill>
            <a:prstDash val="solid"/>
            <a:round/>
            <a:headEnd type="triangle" w="med" len="med"/>
            <a:tailEnd type="triangle" w="med" len="med"/>
          </a:ln>
        </p:spPr>
        <p:txBody>
          <a:bodyPr/>
          <a:p>
            <a:endParaRPr lang="zh-CN" altLang="en-US"/>
          </a:p>
        </p:txBody>
      </p:sp>
      <p:sp>
        <p:nvSpPr>
          <p:cNvPr id="53270" name="Text Box 22"/>
          <p:cNvSpPr txBox="1"/>
          <p:nvPr/>
        </p:nvSpPr>
        <p:spPr>
          <a:xfrm>
            <a:off x="5591175" y="2420938"/>
            <a:ext cx="728980" cy="368300"/>
          </a:xfrm>
          <a:prstGeom prst="rect">
            <a:avLst/>
          </a:prstGeom>
          <a:noFill/>
          <a:ln w="9525">
            <a:noFill/>
          </a:ln>
        </p:spPr>
        <p:txBody>
          <a:bodyPr wrap="none" anchor="t">
            <a:spAutoFit/>
          </a:bodyPr>
          <a:p>
            <a:r>
              <a:rPr lang="en-US" altLang="zh-CN">
                <a:solidFill>
                  <a:srgbClr val="FF0000"/>
                </a:solidFill>
                <a:latin typeface="Arial" panose="020B0604020202020204" pitchFamily="34" charset="0"/>
                <a:ea typeface="宋体" panose="02010600030101010101" pitchFamily="2" charset="-122"/>
              </a:rPr>
              <a:t>60 </a:t>
            </a:r>
            <a:r>
              <a:rPr lang="en-US" altLang="zh-CN">
                <a:latin typeface="Arial" panose="020B0604020202020204" pitchFamily="34" charset="0"/>
                <a:ea typeface="宋体" panose="02010600030101010101" pitchFamily="2" charset="-122"/>
              </a:rPr>
              <a:t>°</a:t>
            </a:r>
            <a:endParaRPr lang="en-US" altLang="zh-CN">
              <a:latin typeface="Arial" panose="020B0604020202020204" pitchFamily="34" charset="0"/>
              <a:ea typeface="宋体" panose="02010600030101010101" pitchFamily="2" charset="-122"/>
            </a:endParaRPr>
          </a:p>
        </p:txBody>
      </p:sp>
      <p:sp>
        <p:nvSpPr>
          <p:cNvPr id="53271" name="Text Box 23"/>
          <p:cNvSpPr txBox="1"/>
          <p:nvPr/>
        </p:nvSpPr>
        <p:spPr>
          <a:xfrm>
            <a:off x="6167438" y="2420938"/>
            <a:ext cx="728980" cy="368300"/>
          </a:xfrm>
          <a:prstGeom prst="rect">
            <a:avLst/>
          </a:prstGeom>
          <a:noFill/>
          <a:ln w="9525">
            <a:noFill/>
          </a:ln>
        </p:spPr>
        <p:txBody>
          <a:bodyPr wrap="none" anchor="t">
            <a:spAutoFit/>
          </a:bodyPr>
          <a:p>
            <a:r>
              <a:rPr lang="en-US" altLang="zh-CN">
                <a:solidFill>
                  <a:srgbClr val="FF0000"/>
                </a:solidFill>
                <a:latin typeface="Arial" panose="020B0604020202020204" pitchFamily="34" charset="0"/>
                <a:ea typeface="宋体" panose="02010600030101010101" pitchFamily="2" charset="-122"/>
              </a:rPr>
              <a:t>60 °</a:t>
            </a:r>
            <a:endParaRPr lang="en-US" altLang="zh-CN">
              <a:solidFill>
                <a:srgbClr val="FF0000"/>
              </a:solidFill>
              <a:latin typeface="Arial" panose="020B0604020202020204" pitchFamily="34" charset="0"/>
              <a:ea typeface="宋体" panose="02010600030101010101" pitchFamily="2" charset="-122"/>
            </a:endParaRPr>
          </a:p>
        </p:txBody>
      </p:sp>
      <p:sp>
        <p:nvSpPr>
          <p:cNvPr id="17427" name="文本框 61460"/>
          <p:cNvSpPr txBox="1"/>
          <p:nvPr/>
        </p:nvSpPr>
        <p:spPr>
          <a:xfrm>
            <a:off x="2351088" y="0"/>
            <a:ext cx="3752850" cy="521970"/>
          </a:xfrm>
          <a:prstGeom prst="rect">
            <a:avLst/>
          </a:prstGeom>
          <a:solidFill>
            <a:srgbClr val="00CCFF"/>
          </a:solidFill>
          <a:ln w="9525" cap="flat" cmpd="sng">
            <a:solidFill>
              <a:srgbClr val="CC99FF"/>
            </a:solidFill>
            <a:prstDash val="solid"/>
            <a:miter/>
            <a:headEnd type="none" w="med" len="med"/>
            <a:tailEnd type="none" w="med" len="med"/>
          </a:ln>
        </p:spPr>
        <p:txBody>
          <a:bodyPr anchor="t">
            <a:spAutoFit/>
          </a:bodyPr>
          <a:p>
            <a:pPr algn="ctr">
              <a:spcBef>
                <a:spcPct val="50000"/>
              </a:spcBef>
            </a:pPr>
            <a:r>
              <a:rPr lang="zh-CN" altLang="en-US" sz="2800" b="1" dirty="0">
                <a:latin typeface="Times New Roman" panose="02020603050405020304" pitchFamily="18" charset="0"/>
                <a:ea typeface="幼圆" panose="02010509060101010101" pitchFamily="49" charset="-122"/>
              </a:rPr>
              <a:t>（</a:t>
            </a:r>
            <a:r>
              <a:rPr lang="en-US" altLang="zh-CN" sz="2800" b="1">
                <a:latin typeface="Times New Roman" panose="02020603050405020304" pitchFamily="18" charset="0"/>
                <a:ea typeface="幼圆" panose="02010509060101010101" pitchFamily="49" charset="-122"/>
              </a:rPr>
              <a:t>5</a:t>
            </a:r>
            <a:r>
              <a:rPr lang="zh-CN" altLang="en-US" sz="2800" b="1" dirty="0">
                <a:latin typeface="Times New Roman" panose="02020603050405020304" pitchFamily="18" charset="0"/>
                <a:ea typeface="幼圆" panose="02010509060101010101" pitchFamily="49" charset="-122"/>
              </a:rPr>
              <a:t>）、实验过程分析：</a:t>
            </a:r>
            <a:endParaRPr lang="zh-CN" altLang="en-US" sz="2800" b="1">
              <a:latin typeface="Times New Roman" panose="02020603050405020304" pitchFamily="18" charset="0"/>
              <a:ea typeface="幼圆" panose="02010509060101010101" pitchFamily="49" charset="-122"/>
            </a:endParaRPr>
          </a:p>
        </p:txBody>
      </p:sp>
      <p:graphicFrame>
        <p:nvGraphicFramePr>
          <p:cNvPr id="20500" name="表格 20499"/>
          <p:cNvGraphicFramePr/>
          <p:nvPr/>
        </p:nvGraphicFramePr>
        <p:xfrm>
          <a:off x="6816725" y="4581525"/>
          <a:ext cx="3600450" cy="2499360"/>
        </p:xfrm>
        <a:graphic>
          <a:graphicData uri="http://schemas.openxmlformats.org/drawingml/2006/table">
            <a:tbl>
              <a:tblPr/>
              <a:tblGrid>
                <a:gridCol w="1800225"/>
                <a:gridCol w="1800225"/>
              </a:tblGrid>
              <a:tr h="518160">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5pPr>
                    </a:lstStyle>
                    <a:p>
                      <a:pPr marL="0" lvl="0" indent="0">
                        <a:buNone/>
                      </a:pPr>
                      <a:r>
                        <a:rPr lang="zh-CN" altLang="en-US" dirty="0">
                          <a:solidFill>
                            <a:schemeClr val="bg1"/>
                          </a:solidFill>
                          <a:ea typeface="隶书" panose="02010509060101010101" pitchFamily="1" charset="-122"/>
                        </a:rPr>
                        <a:t>　入射角</a:t>
                      </a:r>
                      <a:endParaRPr lang="zh-CN" altLang="en-US" dirty="0">
                        <a:solidFill>
                          <a:schemeClr val="bg1"/>
                        </a:solidFill>
                        <a:ea typeface="隶书" panose="02010509060101010101" pitchFamily="1" charset="-122"/>
                      </a:endParaRPr>
                    </a:p>
                  </a:txBody>
                  <a:tcPr>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hlink"/>
                    </a:solid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5pPr>
                    </a:lstStyle>
                    <a:p>
                      <a:pPr marL="0" lvl="0" indent="0">
                        <a:buNone/>
                      </a:pPr>
                      <a:r>
                        <a:rPr lang="zh-CN" altLang="en-US" dirty="0">
                          <a:solidFill>
                            <a:schemeClr val="bg1"/>
                          </a:solidFill>
                          <a:ea typeface="隶书" panose="02010509060101010101" pitchFamily="1" charset="-122"/>
                        </a:rPr>
                        <a:t>　反射角</a:t>
                      </a:r>
                      <a:endParaRPr lang="zh-CN" altLang="en-US" dirty="0">
                        <a:solidFill>
                          <a:schemeClr val="bg1"/>
                        </a:solidFill>
                        <a:ea typeface="隶书" panose="02010509060101010101" pitchFamily="1" charset="-122"/>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hlink"/>
                    </a:solidFill>
                  </a:tcPr>
                </a:tc>
              </a:tr>
              <a:tr h="518160">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5pPr>
                    </a:lstStyle>
                    <a:p>
                      <a:pPr marL="0" lvl="0" indent="0">
                        <a:buNone/>
                      </a:pPr>
                      <a:r>
                        <a:rPr lang="zh-CN" altLang="en-US" b="1" dirty="0">
                          <a:solidFill>
                            <a:schemeClr val="bg1"/>
                          </a:solidFill>
                          <a:ea typeface="隶书" panose="02010509060101010101" pitchFamily="1" charset="-122"/>
                        </a:rPr>
                        <a:t>　３０</a:t>
                      </a:r>
                      <a:r>
                        <a:rPr lang="en-US" altLang="zh-CN" b="1">
                          <a:solidFill>
                            <a:schemeClr val="bg1"/>
                          </a:solidFill>
                          <a:ea typeface="隶书" panose="02010509060101010101" pitchFamily="1" charset="-122"/>
                        </a:rPr>
                        <a:t>°</a:t>
                      </a:r>
                      <a:endParaRPr lang="zh-CN" altLang="en-US" b="1">
                        <a:solidFill>
                          <a:schemeClr val="bg1"/>
                        </a:solidFill>
                        <a:ea typeface="隶书" panose="02010509060101010101" pitchFamily="1" charset="-122"/>
                      </a:endParaRPr>
                    </a:p>
                  </a:txBody>
                  <a:tcPr>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hlink"/>
                    </a:solid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5pPr>
                    </a:lstStyle>
                    <a:p>
                      <a:pPr marL="0" lvl="0" indent="0">
                        <a:buNone/>
                      </a:pPr>
                      <a:r>
                        <a:rPr lang="zh-CN" altLang="en-US" b="1" dirty="0">
                          <a:solidFill>
                            <a:schemeClr val="bg1"/>
                          </a:solidFill>
                          <a:ea typeface="隶书" panose="02010509060101010101" pitchFamily="1" charset="-122"/>
                        </a:rPr>
                        <a:t>　３０</a:t>
                      </a:r>
                      <a:r>
                        <a:rPr lang="en-US" altLang="zh-CN" b="1">
                          <a:solidFill>
                            <a:schemeClr val="bg1"/>
                          </a:solidFill>
                          <a:ea typeface="隶书" panose="02010509060101010101" pitchFamily="1" charset="-122"/>
                        </a:rPr>
                        <a:t>°</a:t>
                      </a:r>
                      <a:endParaRPr lang="zh-CN" altLang="en-US" b="1">
                        <a:solidFill>
                          <a:schemeClr val="bg1"/>
                        </a:solidFill>
                        <a:ea typeface="隶书" panose="02010509060101010101" pitchFamily="1" charset="-122"/>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hlink"/>
                    </a:solidFill>
                  </a:tcPr>
                </a:tc>
              </a:tr>
              <a:tr h="518160">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5pPr>
                    </a:lstStyle>
                    <a:p>
                      <a:pPr marL="0" lvl="0" indent="0">
                        <a:buNone/>
                      </a:pPr>
                      <a:r>
                        <a:rPr lang="zh-CN" altLang="en-US" b="1" dirty="0">
                          <a:solidFill>
                            <a:schemeClr val="bg1"/>
                          </a:solidFill>
                          <a:ea typeface="隶书" panose="02010509060101010101" pitchFamily="1" charset="-122"/>
                        </a:rPr>
                        <a:t>　</a:t>
                      </a:r>
                      <a:r>
                        <a:rPr lang="en-US" altLang="zh-CN" b="1">
                          <a:solidFill>
                            <a:schemeClr val="bg1"/>
                          </a:solidFill>
                          <a:ea typeface="隶书" panose="02010509060101010101" pitchFamily="1" charset="-122"/>
                        </a:rPr>
                        <a:t>45°</a:t>
                      </a:r>
                      <a:endParaRPr lang="zh-CN" altLang="en-US" b="1">
                        <a:solidFill>
                          <a:schemeClr val="bg1"/>
                        </a:solidFill>
                        <a:ea typeface="隶书" panose="02010509060101010101" pitchFamily="1" charset="-122"/>
                      </a:endParaRPr>
                    </a:p>
                  </a:txBody>
                  <a:tcPr>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hlink"/>
                    </a:solid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5pPr>
                    </a:lstStyle>
                    <a:p>
                      <a:pPr marL="0" lvl="0" indent="0">
                        <a:buNone/>
                      </a:pPr>
                      <a:r>
                        <a:rPr lang="zh-CN" altLang="en-US" b="1" dirty="0">
                          <a:solidFill>
                            <a:schemeClr val="bg1"/>
                          </a:solidFill>
                          <a:ea typeface="隶书" panose="02010509060101010101" pitchFamily="1" charset="-122"/>
                        </a:rPr>
                        <a:t>　</a:t>
                      </a:r>
                      <a:r>
                        <a:rPr lang="en-US" altLang="zh-CN" b="1">
                          <a:solidFill>
                            <a:schemeClr val="bg1"/>
                          </a:solidFill>
                          <a:ea typeface="隶书" panose="02010509060101010101" pitchFamily="1" charset="-122"/>
                        </a:rPr>
                        <a:t>45</a:t>
                      </a:r>
                      <a:r>
                        <a:rPr lang="en-US" altLang="zh-CN" b="1">
                          <a:solidFill>
                            <a:schemeClr val="bg1"/>
                          </a:solidFill>
                          <a:ea typeface="隶书" panose="02010509060101010101" pitchFamily="1" charset="-122"/>
                          <a:sym typeface="宋体" panose="02010600030101010101" pitchFamily="2" charset="-122"/>
                        </a:rPr>
                        <a:t>°</a:t>
                      </a:r>
                      <a:endParaRPr lang="en-US" altLang="zh-CN" b="1">
                        <a:solidFill>
                          <a:schemeClr val="bg1"/>
                        </a:solidFill>
                        <a:ea typeface="隶书" panose="02010509060101010101" pitchFamily="1" charset="-122"/>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hlink"/>
                    </a:solidFill>
                  </a:tcPr>
                </a:tc>
              </a:tr>
              <a:tr h="944880">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5pPr>
                    </a:lstStyle>
                    <a:p>
                      <a:pPr marL="0" lvl="0" indent="0">
                        <a:buNone/>
                      </a:pPr>
                      <a:r>
                        <a:rPr lang="zh-CN" altLang="en-US" b="1" dirty="0">
                          <a:solidFill>
                            <a:schemeClr val="bg1"/>
                          </a:solidFill>
                          <a:ea typeface="隶书" panose="02010509060101010101" pitchFamily="1" charset="-122"/>
                        </a:rPr>
                        <a:t>　　</a:t>
                      </a:r>
                      <a:r>
                        <a:rPr lang="en-US" altLang="zh-CN" b="1">
                          <a:solidFill>
                            <a:schemeClr val="bg1"/>
                          </a:solidFill>
                          <a:ea typeface="隶书" panose="02010509060101010101" pitchFamily="1" charset="-122"/>
                        </a:rPr>
                        <a:t>6</a:t>
                      </a:r>
                      <a:r>
                        <a:rPr lang="zh-CN" altLang="en-US" b="1" dirty="0">
                          <a:solidFill>
                            <a:schemeClr val="bg1"/>
                          </a:solidFill>
                          <a:ea typeface="隶书" panose="02010509060101010101" pitchFamily="1" charset="-122"/>
                        </a:rPr>
                        <a:t>０</a:t>
                      </a:r>
                      <a:r>
                        <a:rPr lang="en-US" altLang="zh-CN" b="1">
                          <a:solidFill>
                            <a:schemeClr val="bg1"/>
                          </a:solidFill>
                        </a:rPr>
                        <a:t>°</a:t>
                      </a:r>
                      <a:endParaRPr lang="zh-CN" altLang="en-US" b="1">
                        <a:solidFill>
                          <a:schemeClr val="bg1"/>
                        </a:solidFill>
                      </a:endParaRPr>
                    </a:p>
                  </a:txBody>
                  <a:tcPr>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solidFill>
                      <a:schemeClr val="hlink"/>
                    </a:solid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5pPr>
                    </a:lstStyle>
                    <a:p>
                      <a:pPr marL="0" lvl="0" indent="0">
                        <a:buNone/>
                      </a:pPr>
                      <a:endParaRPr lang="zh-CN" altLang="en-US" b="1" dirty="0">
                        <a:solidFill>
                          <a:schemeClr val="bg1"/>
                        </a:solidFill>
                        <a:ea typeface="隶书" panose="02010509060101010101" pitchFamily="1" charset="-122"/>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solidFill>
                      <a:schemeClr val="hlink"/>
                    </a:solidFill>
                  </a:tcPr>
                </a:tc>
              </a:tr>
            </a:tbl>
          </a:graphicData>
        </a:graphic>
      </p:graphicFrame>
      <p:sp>
        <p:nvSpPr>
          <p:cNvPr id="24579" name="Rectangle 3"/>
          <p:cNvSpPr/>
          <p:nvPr/>
        </p:nvSpPr>
        <p:spPr>
          <a:xfrm>
            <a:off x="1450975" y="476250"/>
            <a:ext cx="9217025" cy="521970"/>
          </a:xfrm>
          <a:prstGeom prst="rect">
            <a:avLst/>
          </a:prstGeom>
          <a:noFill/>
          <a:ln w="9525">
            <a:noFill/>
          </a:ln>
        </p:spPr>
        <p:txBody>
          <a:bodyPr anchor="t">
            <a:spAutoFit/>
          </a:bodyPr>
          <a:p>
            <a:r>
              <a:rPr lang="en-US" altLang="zh-CN" sz="2800" b="1">
                <a:latin typeface="宋体" panose="02010600030101010101" pitchFamily="2" charset="-122"/>
                <a:ea typeface="宋体" panose="02010600030101010101" pitchFamily="2" charset="-122"/>
              </a:rPr>
              <a:t>3.</a:t>
            </a:r>
            <a:r>
              <a:rPr lang="zh-CN" altLang="en-US" sz="2800" b="1" dirty="0">
                <a:latin typeface="宋体" panose="02010600030101010101" pitchFamily="2" charset="-122"/>
                <a:ea typeface="宋体" panose="02010600030101010101" pitchFamily="2" charset="-122"/>
              </a:rPr>
              <a:t>改变入射光线的方向，观察反射光线方向的变化</a:t>
            </a:r>
            <a:endParaRPr lang="zh-CN" altLang="en-US" sz="2800" b="1" dirty="0">
              <a:latin typeface="宋体" panose="02010600030101010101" pitchFamily="2" charset="-122"/>
              <a:ea typeface="宋体" panose="02010600030101010101" pitchFamily="2" charset="-122"/>
            </a:endParaRPr>
          </a:p>
        </p:txBody>
      </p:sp>
      <p:sp>
        <p:nvSpPr>
          <p:cNvPr id="61484" name="矩形 61483"/>
          <p:cNvSpPr/>
          <p:nvPr/>
        </p:nvSpPr>
        <p:spPr>
          <a:xfrm>
            <a:off x="8934450" y="6246813"/>
            <a:ext cx="1095375" cy="521970"/>
          </a:xfrm>
          <a:prstGeom prst="rect">
            <a:avLst/>
          </a:prstGeom>
          <a:noFill/>
          <a:ln w="9525">
            <a:noFill/>
          </a:ln>
        </p:spPr>
        <p:txBody>
          <a:bodyPr wrap="none" anchor="t">
            <a:spAutoFit/>
          </a:bodyPr>
          <a:p>
            <a:r>
              <a:rPr lang="en-US" altLang="zh-CN" sz="2800" b="1">
                <a:solidFill>
                  <a:srgbClr val="FF0000"/>
                </a:solidFill>
                <a:latin typeface="Arial" panose="020B0604020202020204" pitchFamily="34" charset="0"/>
                <a:ea typeface="宋体" panose="02010600030101010101" pitchFamily="2" charset="-122"/>
              </a:rPr>
              <a:t>6</a:t>
            </a:r>
            <a:r>
              <a:rPr lang="zh-CN" altLang="en-US" sz="2800" b="1" dirty="0">
                <a:solidFill>
                  <a:srgbClr val="FF0000"/>
                </a:solidFill>
                <a:latin typeface="Arial" panose="020B0604020202020204" pitchFamily="34" charset="0"/>
                <a:ea typeface="宋体" panose="02010600030101010101" pitchFamily="2" charset="-122"/>
              </a:rPr>
              <a:t>０</a:t>
            </a:r>
            <a:r>
              <a:rPr lang="en-US" altLang="zh-CN" sz="2800" b="1">
                <a:solidFill>
                  <a:srgbClr val="FF0000"/>
                </a:solidFill>
                <a:latin typeface="Arial" panose="020B0604020202020204" pitchFamily="34" charset="0"/>
                <a:ea typeface="宋体" panose="02010600030101010101" pitchFamily="2" charset="-122"/>
              </a:rPr>
              <a:t>°</a:t>
            </a:r>
            <a:endParaRPr lang="en-US" altLang="zh-CN" sz="2800" b="1">
              <a:solidFill>
                <a:srgbClr val="FF0000"/>
              </a:solidFill>
              <a:latin typeface="Arial" panose="020B0604020202020204" pitchFamily="34" charset="0"/>
              <a:ea typeface="宋体" panose="02010600030101010101" pitchFamily="2" charset="-122"/>
            </a:endParaRPr>
          </a:p>
        </p:txBody>
      </p:sp>
      <p:sp>
        <p:nvSpPr>
          <p:cNvPr id="61485" name="Text Box 19"/>
          <p:cNvSpPr txBox="1"/>
          <p:nvPr/>
        </p:nvSpPr>
        <p:spPr>
          <a:xfrm>
            <a:off x="1524000" y="4581525"/>
            <a:ext cx="4895850" cy="583565"/>
          </a:xfrm>
          <a:prstGeom prst="rect">
            <a:avLst/>
          </a:prstGeom>
          <a:noFill/>
          <a:ln w="9525">
            <a:noFill/>
          </a:ln>
        </p:spPr>
        <p:txBody>
          <a:bodyPr anchor="t">
            <a:spAutoFit/>
          </a:bodyPr>
          <a:p>
            <a:r>
              <a:rPr lang="en-US" altLang="zh-CN" sz="3200" b="1">
                <a:solidFill>
                  <a:srgbClr val="FF0000"/>
                </a:solidFill>
                <a:latin typeface="Times New Roman" panose="02020603050405020304" pitchFamily="18" charset="0"/>
                <a:ea typeface="宋体" panose="02010600030101010101" pitchFamily="2" charset="-122"/>
              </a:rPr>
              <a:t>   </a:t>
            </a:r>
            <a:r>
              <a:rPr lang="zh-CN" altLang="en-US" sz="3200" b="1" dirty="0">
                <a:solidFill>
                  <a:srgbClr val="FF0000"/>
                </a:solidFill>
                <a:latin typeface="Times New Roman" panose="02020603050405020304" pitchFamily="18" charset="0"/>
                <a:ea typeface="宋体" panose="02010600030101010101" pitchFamily="2" charset="-122"/>
              </a:rPr>
              <a:t>   </a:t>
            </a:r>
            <a:r>
              <a:rPr lang="en-US" altLang="zh-CN" sz="3200" b="1">
                <a:solidFill>
                  <a:srgbClr val="FF0000"/>
                </a:solidFill>
                <a:latin typeface="Times New Roman" panose="02020603050405020304" pitchFamily="18" charset="0"/>
                <a:ea typeface="宋体" panose="02010600030101010101" pitchFamily="2" charset="-122"/>
              </a:rPr>
              <a:t>1</a:t>
            </a:r>
            <a:r>
              <a:rPr lang="zh-CN" altLang="en-US" sz="3200" b="1" dirty="0">
                <a:solidFill>
                  <a:srgbClr val="FF0000"/>
                </a:solidFill>
                <a:latin typeface="Times New Roman" panose="02020603050405020304" pitchFamily="18" charset="0"/>
                <a:ea typeface="宋体" panose="02010600030101010101" pitchFamily="2" charset="-122"/>
              </a:rPr>
              <a:t>、反射角等于入射角</a:t>
            </a:r>
            <a:r>
              <a:rPr lang="zh-CN" altLang="en-US" sz="3200" b="1" dirty="0">
                <a:latin typeface="Times New Roman" panose="02020603050405020304" pitchFamily="18" charset="0"/>
                <a:ea typeface="宋体" panose="02010600030101010101" pitchFamily="2" charset="-122"/>
              </a:rPr>
              <a:t>。</a:t>
            </a:r>
            <a:endParaRPr lang="zh-CN" altLang="en-US" sz="3200" b="1" dirty="0">
              <a:latin typeface="Times New Roman" panose="02020603050405020304" pitchFamily="18" charset="0"/>
              <a:ea typeface="宋体" panose="02010600030101010101" pitchFamily="2" charset="-122"/>
            </a:endParaRPr>
          </a:p>
        </p:txBody>
      </p:sp>
      <p:sp>
        <p:nvSpPr>
          <p:cNvPr id="61486" name="矩形 61485"/>
          <p:cNvSpPr/>
          <p:nvPr/>
        </p:nvSpPr>
        <p:spPr>
          <a:xfrm>
            <a:off x="1774825" y="4076700"/>
            <a:ext cx="1605280" cy="521970"/>
          </a:xfrm>
          <a:prstGeom prst="rect">
            <a:avLst/>
          </a:prstGeom>
          <a:noFill/>
          <a:ln w="9525">
            <a:noFill/>
          </a:ln>
        </p:spPr>
        <p:txBody>
          <a:bodyPr wrap="none" anchor="t">
            <a:spAutoFit/>
          </a:bodyPr>
          <a:p>
            <a:r>
              <a:rPr lang="zh-CN" altLang="en-US" sz="2800" dirty="0">
                <a:solidFill>
                  <a:srgbClr val="0000FF"/>
                </a:solidFill>
                <a:latin typeface="Arial" panose="020B0604020202020204" pitchFamily="34" charset="0"/>
                <a:ea typeface="宋体" panose="02010600030101010101" pitchFamily="2" charset="-122"/>
              </a:rPr>
              <a:t>结论一：</a:t>
            </a:r>
            <a:endParaRPr lang="zh-CN" altLang="en-US" sz="2800" dirty="0">
              <a:solidFill>
                <a:srgbClr val="0000FF"/>
              </a:solidFill>
              <a:latin typeface="Arial" panose="020B0604020202020204" pitchFamily="34" charset="0"/>
              <a:ea typeface="宋体" panose="02010600030101010101" pitchFamily="2" charset="-122"/>
            </a:endParaRPr>
          </a:p>
        </p:txBody>
      </p:sp>
      <p:sp>
        <p:nvSpPr>
          <p:cNvPr id="45094" name="Text Box 38"/>
          <p:cNvSpPr txBox="1"/>
          <p:nvPr/>
        </p:nvSpPr>
        <p:spPr>
          <a:xfrm>
            <a:off x="2613025" y="5160963"/>
            <a:ext cx="2362200" cy="706755"/>
          </a:xfrm>
          <a:prstGeom prst="rect">
            <a:avLst/>
          </a:prstGeom>
          <a:noFill/>
          <a:ln w="9525">
            <a:noFill/>
          </a:ln>
        </p:spPr>
        <p:txBody>
          <a:bodyPr anchor="t">
            <a:spAutoFit/>
          </a:bodyPr>
          <a:p>
            <a:pPr>
              <a:spcBef>
                <a:spcPct val="50000"/>
              </a:spcBef>
            </a:pPr>
            <a:r>
              <a:rPr lang="en-US" altLang="zh-CN" sz="4000" b="1">
                <a:solidFill>
                  <a:schemeClr val="tx2"/>
                </a:solidFill>
                <a:latin typeface="Times New Roman" panose="02020603050405020304" pitchFamily="18" charset="0"/>
                <a:ea typeface="宋体" panose="02010600030101010101" pitchFamily="2" charset="-122"/>
              </a:rPr>
              <a:t>∠r </a:t>
            </a:r>
            <a:r>
              <a:rPr lang="en-US" altLang="zh-CN" sz="4000" b="1">
                <a:solidFill>
                  <a:srgbClr val="FF0000"/>
                </a:solidFill>
                <a:latin typeface="Times New Roman" panose="02020603050405020304" pitchFamily="18" charset="0"/>
                <a:ea typeface="宋体" panose="02010600030101010101" pitchFamily="2" charset="-122"/>
              </a:rPr>
              <a:t>=</a:t>
            </a:r>
            <a:r>
              <a:rPr lang="en-US" altLang="zh-CN" sz="4000" b="1">
                <a:solidFill>
                  <a:schemeClr val="tx2"/>
                </a:solidFill>
                <a:latin typeface="Times New Roman" panose="02020603050405020304" pitchFamily="18" charset="0"/>
                <a:ea typeface="宋体" panose="02010600030101010101" pitchFamily="2" charset="-122"/>
              </a:rPr>
              <a:t> ∠i</a:t>
            </a:r>
            <a:endParaRPr lang="en-US" altLang="zh-CN" sz="4000" b="1">
              <a:solidFill>
                <a:schemeClr val="tx2"/>
              </a:solidFill>
              <a:latin typeface="Times New Roman" panose="02020603050405020304" pitchFamily="18" charset="0"/>
              <a:ea typeface="宋体" panose="02010600030101010101" pitchFamily="2" charset="-122"/>
            </a:endParaRPr>
          </a:p>
        </p:txBody>
      </p:sp>
      <p:pic>
        <p:nvPicPr>
          <p:cNvPr id="17450" name="图片 61493" descr="图片1"/>
          <p:cNvPicPr>
            <a:picLocks noChangeAspect="1"/>
          </p:cNvPicPr>
          <p:nvPr/>
        </p:nvPicPr>
        <p:blipFill>
          <a:blip r:embed="rId1"/>
          <a:stretch>
            <a:fillRect/>
          </a:stretch>
        </p:blipFill>
        <p:spPr>
          <a:xfrm>
            <a:off x="9696450" y="0"/>
            <a:ext cx="971550" cy="692150"/>
          </a:xfrm>
          <a:prstGeom prst="rect">
            <a:avLst/>
          </a:prstGeom>
          <a:noFill/>
          <a:ln w="9525">
            <a:noFill/>
          </a:ln>
        </p:spPr>
      </p:pic>
      <p:sp>
        <p:nvSpPr>
          <p:cNvPr id="20523" name="文本框 1"/>
          <p:cNvSpPr txBox="1"/>
          <p:nvPr/>
        </p:nvSpPr>
        <p:spPr>
          <a:xfrm>
            <a:off x="2073275" y="5862638"/>
            <a:ext cx="4297363" cy="953135"/>
          </a:xfrm>
          <a:prstGeom prst="rect">
            <a:avLst/>
          </a:prstGeom>
          <a:noFill/>
          <a:ln w="9525">
            <a:noFill/>
          </a:ln>
        </p:spPr>
        <p:txBody>
          <a:bodyPr anchor="t">
            <a:spAutoFit/>
          </a:bodyPr>
          <a:p>
            <a:r>
              <a:rPr lang="en-US" altLang="zh-CN" sz="2800" b="1">
                <a:solidFill>
                  <a:srgbClr val="FF0000"/>
                </a:solidFill>
                <a:latin typeface="Times New Roman" panose="02020603050405020304" pitchFamily="18" charset="0"/>
                <a:ea typeface="宋体" panose="02010600030101010101" pitchFamily="2" charset="-122"/>
              </a:rPr>
              <a:t>2</a:t>
            </a:r>
            <a:r>
              <a:rPr lang="zh-CN" altLang="en-US" sz="2800" b="1" dirty="0">
                <a:solidFill>
                  <a:srgbClr val="FF0000"/>
                </a:solidFill>
                <a:latin typeface="Times New Roman" panose="02020603050405020304" pitchFamily="18" charset="0"/>
                <a:ea typeface="宋体" panose="02010600030101010101" pitchFamily="2" charset="-122"/>
              </a:rPr>
              <a:t>、反射光线和入射光线分居法线两侧；</a:t>
            </a:r>
            <a:endParaRPr lang="zh-CN" altLang="en-US" sz="2800" b="1" dirty="0">
              <a:solidFill>
                <a:srgbClr val="FF0000"/>
              </a:solidFill>
              <a:latin typeface="Times New Roman" panose="02020603050405020304" pitchFamily="18" charset="0"/>
              <a:ea typeface="宋体" panose="02010600030101010101" pitchFamily="2" charset="-122"/>
            </a:endParaRPr>
          </a:p>
        </p:txBody>
      </p:sp>
      <p:sp>
        <p:nvSpPr>
          <p:cNvPr id="3" name="文本框 2"/>
          <p:cNvSpPr txBox="1"/>
          <p:nvPr/>
        </p:nvSpPr>
        <p:spPr>
          <a:xfrm>
            <a:off x="1774825" y="1625600"/>
            <a:ext cx="2122488" cy="829945"/>
          </a:xfrm>
          <a:prstGeom prst="rect">
            <a:avLst/>
          </a:prstGeom>
          <a:noFill/>
          <a:ln w="9525">
            <a:noFill/>
          </a:ln>
        </p:spPr>
        <p:txBody>
          <a:bodyPr anchor="t">
            <a:spAutoFit/>
          </a:bodyPr>
          <a:p>
            <a:r>
              <a:rPr lang="zh-CN" altLang="en-US" sz="2400" b="1" dirty="0">
                <a:latin typeface="Times New Roman" panose="02020603050405020304" pitchFamily="18" charset="0"/>
                <a:ea typeface="宋体" panose="02010600030101010101" pitchFamily="2" charset="-122"/>
                <a:sym typeface="宋体" panose="02010600030101010101" pitchFamily="2" charset="-122"/>
              </a:rPr>
              <a:t>多次实验的目的是什么？</a:t>
            </a:r>
            <a:endParaRPr lang="zh-CN" altLang="en-US" sz="2400" b="1" dirty="0">
              <a:latin typeface="Times New Roman" panose="02020603050405020304" pitchFamily="18" charset="0"/>
              <a:ea typeface="宋体" panose="02010600030101010101" pitchFamily="2"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blinds(horizontal)">
                                      <p:cBhvr>
                                        <p:cTn id="7" dur="500"/>
                                        <p:tgtEl>
                                          <p:spTgt spid="2457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500"/>
                                        </p:tgtEl>
                                        <p:attrNameLst>
                                          <p:attrName>style.visibility</p:attrName>
                                        </p:attrNameLst>
                                      </p:cBhvr>
                                      <p:to>
                                        <p:strVal val="visible"/>
                                      </p:to>
                                    </p:set>
                                    <p:animEffect transition="in" filter="blinds(horizontal)">
                                      <p:cBhvr>
                                        <p:cTn id="12" dur="500"/>
                                        <p:tgtEl>
                                          <p:spTgt spid="2050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3268"/>
                                        </p:tgtEl>
                                        <p:attrNameLst>
                                          <p:attrName>style.visibility</p:attrName>
                                        </p:attrNameLst>
                                      </p:cBhvr>
                                      <p:to>
                                        <p:strVal val="visible"/>
                                      </p:to>
                                    </p:set>
                                    <p:animEffect transition="in" filter="wipe(down)">
                                      <p:cBhvr>
                                        <p:cTn id="17" dur="500"/>
                                        <p:tgtEl>
                                          <p:spTgt spid="5326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3269"/>
                                        </p:tgtEl>
                                        <p:attrNameLst>
                                          <p:attrName>style.visibility</p:attrName>
                                        </p:attrNameLst>
                                      </p:cBhvr>
                                      <p:to>
                                        <p:strVal val="visible"/>
                                      </p:to>
                                    </p:set>
                                    <p:animEffect transition="in" filter="wipe(down)">
                                      <p:cBhvr>
                                        <p:cTn id="22" dur="500"/>
                                        <p:tgtEl>
                                          <p:spTgt spid="5326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53270"/>
                                        </p:tgtEl>
                                        <p:attrNameLst>
                                          <p:attrName>style.visibility</p:attrName>
                                        </p:attrNameLst>
                                      </p:cBhvr>
                                      <p:to>
                                        <p:strVal val="visible"/>
                                      </p:to>
                                    </p:set>
                                    <p:animEffect transition="in" filter="wipe(down)">
                                      <p:cBhvr>
                                        <p:cTn id="27" dur="500"/>
                                        <p:tgtEl>
                                          <p:spTgt spid="5327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53271"/>
                                        </p:tgtEl>
                                        <p:attrNameLst>
                                          <p:attrName>style.visibility</p:attrName>
                                        </p:attrNameLst>
                                      </p:cBhvr>
                                      <p:to>
                                        <p:strVal val="visible"/>
                                      </p:to>
                                    </p:set>
                                    <p:animEffect transition="in" filter="wipe(down)">
                                      <p:cBhvr>
                                        <p:cTn id="32" dur="500"/>
                                        <p:tgtEl>
                                          <p:spTgt spid="53271"/>
                                        </p:tgtEl>
                                      </p:cBhvr>
                                    </p:animEffect>
                                  </p:childTnLst>
                                </p:cTn>
                              </p:par>
                            </p:childTnLst>
                          </p:cTn>
                        </p:par>
                      </p:childTnLst>
                    </p:cTn>
                  </p:par>
                  <p:par>
                    <p:cTn id="33" fill="hold">
                      <p:stCondLst>
                        <p:cond delay="indefinite"/>
                      </p:stCondLst>
                      <p:childTnLst>
                        <p:par>
                          <p:cTn id="34" fill="hold">
                            <p:stCondLst>
                              <p:cond delay="0"/>
                            </p:stCondLst>
                            <p:childTnLst>
                              <p:par>
                                <p:cTn id="35" presetID="26" presetClass="entr" presetSubtype="0" fill="hold" grpId="0" nodeType="clickEffect">
                                  <p:stCondLst>
                                    <p:cond delay="0"/>
                                  </p:stCondLst>
                                  <p:childTnLst>
                                    <p:set>
                                      <p:cBhvr>
                                        <p:cTn id="36" dur="1" fill="hold">
                                          <p:stCondLst>
                                            <p:cond delay="0"/>
                                          </p:stCondLst>
                                        </p:cTn>
                                        <p:tgtEl>
                                          <p:spTgt spid="61484"/>
                                        </p:tgtEl>
                                        <p:attrNameLst>
                                          <p:attrName>style.visibility</p:attrName>
                                        </p:attrNameLst>
                                      </p:cBhvr>
                                      <p:to>
                                        <p:strVal val="visible"/>
                                      </p:to>
                                    </p:set>
                                    <p:animEffect transition="in" filter="wipe(down)">
                                      <p:cBhvr>
                                        <p:cTn id="37" dur="580">
                                          <p:stCondLst>
                                            <p:cond delay="0"/>
                                          </p:stCondLst>
                                        </p:cTn>
                                        <p:tgtEl>
                                          <p:spTgt spid="61484"/>
                                        </p:tgtEl>
                                      </p:cBhvr>
                                    </p:animEffect>
                                    <p:anim calcmode="lin" valueType="num">
                                      <p:cBhvr>
                                        <p:cTn id="38" dur="1822" tmFilter="0,0; 0.14,0.36; 0.43,0.73; 0.71,0.91; 1.0,1.0">
                                          <p:stCondLst>
                                            <p:cond delay="0"/>
                                          </p:stCondLst>
                                        </p:cTn>
                                        <p:tgtEl>
                                          <p:spTgt spid="61484"/>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61484"/>
                                        </p:tgtEl>
                                        <p:attrNameLst>
                                          <p:attrName>ppt_y</p:attrName>
                                        </p:attrNameLst>
                                      </p:cBhvr>
                                      <p:tavLst>
                                        <p:tav tm="0" fmla="#ppt_y-sin(pi*$)/3">
                                          <p:val>
                                            <p:fltVal val="0.500000"/>
                                          </p:val>
                                        </p:tav>
                                        <p:tav tm="100000">
                                          <p:val>
                                            <p:fltVal val="1.000000"/>
                                          </p:val>
                                        </p:tav>
                                      </p:tavLst>
                                    </p:anim>
                                    <p:anim calcmode="lin" valueType="num">
                                      <p:cBhvr>
                                        <p:cTn id="40" dur="664" tmFilter="0, 0; 0.125,0.2665; 0.25,0.4; 0.375,0.465; 0.5,0.5;  0.625,0.535; 0.75,0.6; 0.875,0.7335; 1,1">
                                          <p:stCondLst>
                                            <p:cond delay="664"/>
                                          </p:stCondLst>
                                        </p:cTn>
                                        <p:tgtEl>
                                          <p:spTgt spid="61484"/>
                                        </p:tgtEl>
                                        <p:attrNameLst>
                                          <p:attrName>ppt_y</p:attrName>
                                        </p:attrNameLst>
                                      </p:cBhvr>
                                      <p:tavLst>
                                        <p:tav tm="0" fmla="#ppt_y-sin(pi*$)/9">
                                          <p:val>
                                            <p:fltVal val="0.000000"/>
                                          </p:val>
                                        </p:tav>
                                        <p:tav tm="100000">
                                          <p:val>
                                            <p:fltVal val="1.000000"/>
                                          </p:val>
                                        </p:tav>
                                      </p:tavLst>
                                    </p:anim>
                                    <p:anim calcmode="lin" valueType="num">
                                      <p:cBhvr>
                                        <p:cTn id="41" dur="332" tmFilter="0, 0; 0.125,0.2665; 0.25,0.4; 0.375,0.465; 0.5,0.5;  0.625,0.535; 0.75,0.6; 0.875,0.7335; 1,1">
                                          <p:stCondLst>
                                            <p:cond delay="1324"/>
                                          </p:stCondLst>
                                        </p:cTn>
                                        <p:tgtEl>
                                          <p:spTgt spid="61484"/>
                                        </p:tgtEl>
                                        <p:attrNameLst>
                                          <p:attrName>ppt_y</p:attrName>
                                        </p:attrNameLst>
                                      </p:cBhvr>
                                      <p:tavLst>
                                        <p:tav tm="0" fmla="#ppt_y-sin(pi*$)/27">
                                          <p:val>
                                            <p:fltVal val="0.000000"/>
                                          </p:val>
                                        </p:tav>
                                        <p:tav tm="100000">
                                          <p:val>
                                            <p:fltVal val="1.000000"/>
                                          </p:val>
                                        </p:tav>
                                      </p:tavLst>
                                    </p:anim>
                                    <p:anim calcmode="lin" valueType="num">
                                      <p:cBhvr>
                                        <p:cTn id="42" dur="164" tmFilter="0, 0; 0.125,0.2665; 0.25,0.4; 0.375,0.465; 0.5,0.5;  0.625,0.535; 0.75,0.6; 0.875,0.7335; 1,1">
                                          <p:stCondLst>
                                            <p:cond delay="1656"/>
                                          </p:stCondLst>
                                        </p:cTn>
                                        <p:tgtEl>
                                          <p:spTgt spid="61484"/>
                                        </p:tgtEl>
                                        <p:attrNameLst>
                                          <p:attrName>ppt_y</p:attrName>
                                        </p:attrNameLst>
                                      </p:cBhvr>
                                      <p:tavLst>
                                        <p:tav tm="0" fmla="#ppt_y-sin(pi*$)/81">
                                          <p:val>
                                            <p:fltVal val="0.000000"/>
                                          </p:val>
                                        </p:tav>
                                        <p:tav tm="100000">
                                          <p:val>
                                            <p:fltVal val="1.000000"/>
                                          </p:val>
                                        </p:tav>
                                      </p:tavLst>
                                    </p:anim>
                                    <p:animScale>
                                      <p:cBhvr>
                                        <p:cTn id="43" dur="26">
                                          <p:stCondLst>
                                            <p:cond delay="650"/>
                                          </p:stCondLst>
                                        </p:cTn>
                                        <p:tgtEl>
                                          <p:spTgt spid="61484"/>
                                        </p:tgtEl>
                                      </p:cBhvr>
                                      <p:to x="100000" y="60000"/>
                                    </p:animScale>
                                    <p:animScale>
                                      <p:cBhvr>
                                        <p:cTn id="44" dur="166" decel="50000">
                                          <p:stCondLst>
                                            <p:cond delay="676"/>
                                          </p:stCondLst>
                                        </p:cTn>
                                        <p:tgtEl>
                                          <p:spTgt spid="61484"/>
                                        </p:tgtEl>
                                      </p:cBhvr>
                                      <p:to x="100000" y="100000"/>
                                    </p:animScale>
                                    <p:animScale>
                                      <p:cBhvr>
                                        <p:cTn id="45" dur="26">
                                          <p:stCondLst>
                                            <p:cond delay="1312"/>
                                          </p:stCondLst>
                                        </p:cTn>
                                        <p:tgtEl>
                                          <p:spTgt spid="61484"/>
                                        </p:tgtEl>
                                      </p:cBhvr>
                                      <p:to x="100000" y="80000"/>
                                    </p:animScale>
                                    <p:animScale>
                                      <p:cBhvr>
                                        <p:cTn id="46" dur="166" decel="50000">
                                          <p:stCondLst>
                                            <p:cond delay="1338"/>
                                          </p:stCondLst>
                                        </p:cTn>
                                        <p:tgtEl>
                                          <p:spTgt spid="61484"/>
                                        </p:tgtEl>
                                      </p:cBhvr>
                                      <p:to x="100000" y="100000"/>
                                    </p:animScale>
                                    <p:animScale>
                                      <p:cBhvr>
                                        <p:cTn id="47" dur="26">
                                          <p:stCondLst>
                                            <p:cond delay="1642"/>
                                          </p:stCondLst>
                                        </p:cTn>
                                        <p:tgtEl>
                                          <p:spTgt spid="61484"/>
                                        </p:tgtEl>
                                      </p:cBhvr>
                                      <p:to x="100000" y="90000"/>
                                    </p:animScale>
                                    <p:animScale>
                                      <p:cBhvr>
                                        <p:cTn id="48" dur="166" decel="50000">
                                          <p:stCondLst>
                                            <p:cond delay="1668"/>
                                          </p:stCondLst>
                                        </p:cTn>
                                        <p:tgtEl>
                                          <p:spTgt spid="61484"/>
                                        </p:tgtEl>
                                      </p:cBhvr>
                                      <p:to x="100000" y="100000"/>
                                    </p:animScale>
                                    <p:animScale>
                                      <p:cBhvr>
                                        <p:cTn id="49" dur="26">
                                          <p:stCondLst>
                                            <p:cond delay="1808"/>
                                          </p:stCondLst>
                                        </p:cTn>
                                        <p:tgtEl>
                                          <p:spTgt spid="61484"/>
                                        </p:tgtEl>
                                      </p:cBhvr>
                                      <p:to x="100000" y="95000"/>
                                    </p:animScale>
                                    <p:animScale>
                                      <p:cBhvr>
                                        <p:cTn id="50" dur="166" decel="50000">
                                          <p:stCondLst>
                                            <p:cond delay="1834"/>
                                          </p:stCondLst>
                                        </p:cTn>
                                        <p:tgtEl>
                                          <p:spTgt spid="61484"/>
                                        </p:tgtEl>
                                      </p:cBhvr>
                                      <p:to x="100000" y="100000"/>
                                    </p:animScale>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61486"/>
                                        </p:tgtEl>
                                        <p:attrNameLst>
                                          <p:attrName>style.visibility</p:attrName>
                                        </p:attrNameLst>
                                      </p:cBhvr>
                                      <p:to>
                                        <p:strVal val="visible"/>
                                      </p:to>
                                    </p:set>
                                    <p:anim calcmode="lin" valueType="num">
                                      <p:cBhvr additive="base">
                                        <p:cTn id="55" dur="500" fill="hold"/>
                                        <p:tgtEl>
                                          <p:spTgt spid="61486"/>
                                        </p:tgtEl>
                                        <p:attrNameLst>
                                          <p:attrName>ppt_x</p:attrName>
                                        </p:attrNameLst>
                                      </p:cBhvr>
                                      <p:tavLst>
                                        <p:tav tm="0">
                                          <p:val>
                                            <p:strVal val="#ppt_x"/>
                                          </p:val>
                                        </p:tav>
                                        <p:tav tm="100000">
                                          <p:val>
                                            <p:strVal val="#ppt_x"/>
                                          </p:val>
                                        </p:tav>
                                      </p:tavLst>
                                    </p:anim>
                                    <p:anim calcmode="lin" valueType="num">
                                      <p:cBhvr additive="base">
                                        <p:cTn id="56" dur="500" fill="hold"/>
                                        <p:tgtEl>
                                          <p:spTgt spid="61486"/>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499"/>
                                          </p:stCondLst>
                                        </p:cTn>
                                        <p:tgtEl>
                                          <p:spTgt spid="61485"/>
                                        </p:tgtEl>
                                        <p:attrNameLst>
                                          <p:attrName>style.visibility</p:attrName>
                                        </p:attrNameLst>
                                      </p:cBhvr>
                                      <p:to>
                                        <p:strVal val="visible"/>
                                      </p:to>
                                    </p:set>
                                  </p:childTnLst>
                                </p:cTn>
                              </p:par>
                            </p:childTnLst>
                          </p:cTn>
                        </p:par>
                        <p:par>
                          <p:cTn id="61" fill="hold">
                            <p:stCondLst>
                              <p:cond delay="500"/>
                            </p:stCondLst>
                            <p:childTnLst>
                              <p:par>
                                <p:cTn id="62" presetID="16" presetClass="entr" presetSubtype="37" fill="hold" grpId="0" nodeType="afterEffect">
                                  <p:stCondLst>
                                    <p:cond delay="0"/>
                                  </p:stCondLst>
                                  <p:childTnLst>
                                    <p:set>
                                      <p:cBhvr>
                                        <p:cTn id="63" dur="1" fill="hold">
                                          <p:stCondLst>
                                            <p:cond delay="0"/>
                                          </p:stCondLst>
                                        </p:cTn>
                                        <p:tgtEl>
                                          <p:spTgt spid="45094"/>
                                        </p:tgtEl>
                                        <p:attrNameLst>
                                          <p:attrName>style.visibility</p:attrName>
                                        </p:attrNameLst>
                                      </p:cBhvr>
                                      <p:to>
                                        <p:strVal val="visible"/>
                                      </p:to>
                                    </p:set>
                                    <p:animEffect transition="in" filter="barn(outVertical)">
                                      <p:cBhvr>
                                        <p:cTn id="64" dur="500"/>
                                        <p:tgtEl>
                                          <p:spTgt spid="45094"/>
                                        </p:tgtEl>
                                      </p:cBhvr>
                                    </p:animEffect>
                                  </p:childTnLst>
                                  <p:subTnLst>
                                    <p:audio>
                                      <p:cMediaNode>
                                        <p:cTn display="0" masterRel="sameClick">
                                          <p:stCondLst>
                                            <p:cond evt="begin" delay="0">
                                              <p:tn val="62"/>
                                            </p:cond>
                                          </p:stCondLst>
                                          <p:endCondLst>
                                            <p:cond evt="onStopAudio" delay="0">
                                              <p:tgtEl>
                                                <p:sldTgt/>
                                              </p:tgtEl>
                                            </p:cond>
                                          </p:endCondLst>
                                        </p:cTn>
                                        <p:tgtEl>
                                          <p:sndTgt r:embed="rId2" name="chimes.wav"/>
                                        </p:tgtEl>
                                      </p:cMediaNode>
                                    </p:audio>
                                  </p:subTnLst>
                                </p:cTn>
                              </p:par>
                            </p:childTnLst>
                          </p:cTn>
                        </p:par>
                      </p:childTnLst>
                    </p:cTn>
                  </p:par>
                  <p:par>
                    <p:cTn id="65" fill="hold">
                      <p:stCondLst>
                        <p:cond delay="indefinite"/>
                      </p:stCondLst>
                      <p:childTnLst>
                        <p:par>
                          <p:cTn id="66" fill="hold">
                            <p:stCondLst>
                              <p:cond delay="0"/>
                            </p:stCondLst>
                            <p:childTnLst>
                              <p:par>
                                <p:cTn id="67" presetID="27" presetClass="entr" presetSubtype="0" fill="hold" grpId="0" nodeType="clickEffect">
                                  <p:stCondLst>
                                    <p:cond delay="0"/>
                                  </p:stCondLst>
                                  <p:iterate type="lt">
                                    <p:tmPct val="50000"/>
                                  </p:iterate>
                                  <p:childTnLst>
                                    <p:set>
                                      <p:cBhvr>
                                        <p:cTn id="68" dur="1" fill="hold">
                                          <p:stCondLst>
                                            <p:cond delay="0"/>
                                          </p:stCondLst>
                                        </p:cTn>
                                        <p:tgtEl>
                                          <p:spTgt spid="20523"/>
                                        </p:tgtEl>
                                        <p:attrNameLst>
                                          <p:attrName>style.visibility</p:attrName>
                                        </p:attrNameLst>
                                      </p:cBhvr>
                                      <p:to>
                                        <p:strVal val="visible"/>
                                      </p:to>
                                    </p:set>
                                    <p:anim calcmode="discrete" valueType="clr">
                                      <p:cBhvr override="childStyle">
                                        <p:cTn id="69" dur="80"/>
                                        <p:tgtEl>
                                          <p:spTgt spid="20523"/>
                                        </p:tgtEl>
                                        <p:attrNameLst>
                                          <p:attrName>style.color</p:attrName>
                                        </p:attrNameLst>
                                      </p:cBhvr>
                                      <p:tavLst>
                                        <p:tav tm="0">
                                          <p:val>
                                            <p:clrVal>
                                              <a:schemeClr val="accent2"/>
                                            </p:clrVal>
                                          </p:val>
                                        </p:tav>
                                        <p:tav tm="50000">
                                          <p:val>
                                            <p:clrVal>
                                              <a:schemeClr val="hlink"/>
                                            </p:clrVal>
                                          </p:val>
                                        </p:tav>
                                      </p:tavLst>
                                    </p:anim>
                                    <p:anim calcmode="discrete" valueType="clr">
                                      <p:cBhvr>
                                        <p:cTn id="70" dur="80"/>
                                        <p:tgtEl>
                                          <p:spTgt spid="20523"/>
                                        </p:tgtEl>
                                        <p:attrNameLst>
                                          <p:attrName>fillcolor</p:attrName>
                                        </p:attrNameLst>
                                      </p:cBhvr>
                                      <p:tavLst>
                                        <p:tav tm="0">
                                          <p:val>
                                            <p:clrVal>
                                              <a:schemeClr val="accent2"/>
                                            </p:clrVal>
                                          </p:val>
                                        </p:tav>
                                        <p:tav tm="50000">
                                          <p:val>
                                            <p:clrVal>
                                              <a:schemeClr val="hlink"/>
                                            </p:clrVal>
                                          </p:val>
                                        </p:tav>
                                      </p:tavLst>
                                    </p:anim>
                                    <p:set>
                                      <p:cBhvr>
                                        <p:cTn id="71" dur="80"/>
                                        <p:tgtEl>
                                          <p:spTgt spid="20523"/>
                                        </p:tgtEl>
                                        <p:attrNameLst>
                                          <p:attrName>fill.type</p:attrName>
                                        </p:attrNameLst>
                                      </p:cBhvr>
                                      <p:to>
                                        <p:strVal val="solid"/>
                                      </p:to>
                                    </p:set>
                                  </p:childTnLst>
                                </p:cTn>
                              </p:par>
                            </p:childTnLst>
                          </p:cTn>
                        </p:par>
                      </p:childTnLst>
                    </p:cTn>
                  </p:par>
                  <p:par>
                    <p:cTn id="72" fill="hold">
                      <p:stCondLst>
                        <p:cond delay="indefinite"/>
                      </p:stCondLst>
                      <p:childTnLst>
                        <p:par>
                          <p:cTn id="73" fill="hold">
                            <p:stCondLst>
                              <p:cond delay="0"/>
                            </p:stCondLst>
                            <p:childTnLst>
                              <p:par>
                                <p:cTn id="74" presetID="26" presetClass="entr" presetSubtype="0" fill="hold" grpId="0" nodeType="clickEffect">
                                  <p:stCondLst>
                                    <p:cond delay="0"/>
                                  </p:stCondLst>
                                  <p:childTnLst>
                                    <p:set>
                                      <p:cBhvr>
                                        <p:cTn id="75" dur="1" fill="hold">
                                          <p:stCondLst>
                                            <p:cond delay="0"/>
                                          </p:stCondLst>
                                        </p:cTn>
                                        <p:tgtEl>
                                          <p:spTgt spid="3"/>
                                        </p:tgtEl>
                                        <p:attrNameLst>
                                          <p:attrName>style.visibility</p:attrName>
                                        </p:attrNameLst>
                                      </p:cBhvr>
                                      <p:to>
                                        <p:strVal val="visible"/>
                                      </p:to>
                                    </p:set>
                                    <p:animEffect transition="in" filter="wipe(down)">
                                      <p:cBhvr>
                                        <p:cTn id="76" dur="580">
                                          <p:stCondLst>
                                            <p:cond delay="0"/>
                                          </p:stCondLst>
                                        </p:cTn>
                                        <p:tgtEl>
                                          <p:spTgt spid="3"/>
                                        </p:tgtEl>
                                      </p:cBhvr>
                                    </p:animEffect>
                                    <p:anim calcmode="lin" valueType="num">
                                      <p:cBhvr>
                                        <p:cTn id="77"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78" dur="664" tmFilter="0.0,0.0; 0.25,0.07; 0.50,0.2; 0.75,0.467; 1.0,1.0">
                                          <p:stCondLst>
                                            <p:cond delay="0"/>
                                          </p:stCondLst>
                                        </p:cTn>
                                        <p:tgtEl>
                                          <p:spTgt spid="3"/>
                                        </p:tgtEl>
                                        <p:attrNameLst>
                                          <p:attrName>ppt_y</p:attrName>
                                        </p:attrNameLst>
                                      </p:cBhvr>
                                      <p:tavLst>
                                        <p:tav tm="0" fmla="#ppt_y-sin(pi*$)/3">
                                          <p:val>
                                            <p:fltVal val="0.500000"/>
                                          </p:val>
                                        </p:tav>
                                        <p:tav tm="100000">
                                          <p:val>
                                            <p:fltVal val="1.000000"/>
                                          </p:val>
                                        </p:tav>
                                      </p:tavLst>
                                    </p:anim>
                                    <p:anim calcmode="lin" valueType="num">
                                      <p:cBhvr>
                                        <p:cTn id="79" dur="664" tmFilter="0, 0; 0.125,0.2665; 0.25,0.4; 0.375,0.465; 0.5,0.5;  0.625,0.535; 0.75,0.6; 0.875,0.7335; 1,1">
                                          <p:stCondLst>
                                            <p:cond delay="664"/>
                                          </p:stCondLst>
                                        </p:cTn>
                                        <p:tgtEl>
                                          <p:spTgt spid="3"/>
                                        </p:tgtEl>
                                        <p:attrNameLst>
                                          <p:attrName>ppt_y</p:attrName>
                                        </p:attrNameLst>
                                      </p:cBhvr>
                                      <p:tavLst>
                                        <p:tav tm="0" fmla="#ppt_y-sin(pi*$)/9">
                                          <p:val>
                                            <p:fltVal val="0.000000"/>
                                          </p:val>
                                        </p:tav>
                                        <p:tav tm="100000">
                                          <p:val>
                                            <p:fltVal val="1.000000"/>
                                          </p:val>
                                        </p:tav>
                                      </p:tavLst>
                                    </p:anim>
                                    <p:anim calcmode="lin" valueType="num">
                                      <p:cBhvr>
                                        <p:cTn id="80" dur="332" tmFilter="0, 0; 0.125,0.2665; 0.25,0.4; 0.375,0.465; 0.5,0.5;  0.625,0.535; 0.75,0.6; 0.875,0.7335; 1,1">
                                          <p:stCondLst>
                                            <p:cond delay="1324"/>
                                          </p:stCondLst>
                                        </p:cTn>
                                        <p:tgtEl>
                                          <p:spTgt spid="3"/>
                                        </p:tgtEl>
                                        <p:attrNameLst>
                                          <p:attrName>ppt_y</p:attrName>
                                        </p:attrNameLst>
                                      </p:cBhvr>
                                      <p:tavLst>
                                        <p:tav tm="0" fmla="#ppt_y-sin(pi*$)/27">
                                          <p:val>
                                            <p:fltVal val="0.000000"/>
                                          </p:val>
                                        </p:tav>
                                        <p:tav tm="100000">
                                          <p:val>
                                            <p:fltVal val="1.000000"/>
                                          </p:val>
                                        </p:tav>
                                      </p:tavLst>
                                    </p:anim>
                                    <p:anim calcmode="lin" valueType="num">
                                      <p:cBhvr>
                                        <p:cTn id="81" dur="164" tmFilter="0, 0; 0.125,0.2665; 0.25,0.4; 0.375,0.465; 0.5,0.5;  0.625,0.535; 0.75,0.6; 0.875,0.7335; 1,1">
                                          <p:stCondLst>
                                            <p:cond delay="1656"/>
                                          </p:stCondLst>
                                        </p:cTn>
                                        <p:tgtEl>
                                          <p:spTgt spid="3"/>
                                        </p:tgtEl>
                                        <p:attrNameLst>
                                          <p:attrName>ppt_y</p:attrName>
                                        </p:attrNameLst>
                                      </p:cBhvr>
                                      <p:tavLst>
                                        <p:tav tm="0" fmla="#ppt_y-sin(pi*$)/81">
                                          <p:val>
                                            <p:fltVal val="0.000000"/>
                                          </p:val>
                                        </p:tav>
                                        <p:tav tm="100000">
                                          <p:val>
                                            <p:fltVal val="1.000000"/>
                                          </p:val>
                                        </p:tav>
                                      </p:tavLst>
                                    </p:anim>
                                    <p:animScale>
                                      <p:cBhvr>
                                        <p:cTn id="82" dur="26">
                                          <p:stCondLst>
                                            <p:cond delay="650"/>
                                          </p:stCondLst>
                                        </p:cTn>
                                        <p:tgtEl>
                                          <p:spTgt spid="3"/>
                                        </p:tgtEl>
                                      </p:cBhvr>
                                      <p:to x="100000" y="60000"/>
                                    </p:animScale>
                                    <p:animScale>
                                      <p:cBhvr>
                                        <p:cTn id="83" dur="166" decel="50000">
                                          <p:stCondLst>
                                            <p:cond delay="676"/>
                                          </p:stCondLst>
                                        </p:cTn>
                                        <p:tgtEl>
                                          <p:spTgt spid="3"/>
                                        </p:tgtEl>
                                      </p:cBhvr>
                                      <p:to x="100000" y="100000"/>
                                    </p:animScale>
                                    <p:animScale>
                                      <p:cBhvr>
                                        <p:cTn id="84" dur="26">
                                          <p:stCondLst>
                                            <p:cond delay="1312"/>
                                          </p:stCondLst>
                                        </p:cTn>
                                        <p:tgtEl>
                                          <p:spTgt spid="3"/>
                                        </p:tgtEl>
                                      </p:cBhvr>
                                      <p:to x="100000" y="80000"/>
                                    </p:animScale>
                                    <p:animScale>
                                      <p:cBhvr>
                                        <p:cTn id="85" dur="166" decel="50000">
                                          <p:stCondLst>
                                            <p:cond delay="1338"/>
                                          </p:stCondLst>
                                        </p:cTn>
                                        <p:tgtEl>
                                          <p:spTgt spid="3"/>
                                        </p:tgtEl>
                                      </p:cBhvr>
                                      <p:to x="100000" y="100000"/>
                                    </p:animScale>
                                    <p:animScale>
                                      <p:cBhvr>
                                        <p:cTn id="86" dur="26">
                                          <p:stCondLst>
                                            <p:cond delay="1642"/>
                                          </p:stCondLst>
                                        </p:cTn>
                                        <p:tgtEl>
                                          <p:spTgt spid="3"/>
                                        </p:tgtEl>
                                      </p:cBhvr>
                                      <p:to x="100000" y="90000"/>
                                    </p:animScale>
                                    <p:animScale>
                                      <p:cBhvr>
                                        <p:cTn id="87" dur="166" decel="50000">
                                          <p:stCondLst>
                                            <p:cond delay="1668"/>
                                          </p:stCondLst>
                                        </p:cTn>
                                        <p:tgtEl>
                                          <p:spTgt spid="3"/>
                                        </p:tgtEl>
                                      </p:cBhvr>
                                      <p:to x="100000" y="100000"/>
                                    </p:animScale>
                                    <p:animScale>
                                      <p:cBhvr>
                                        <p:cTn id="88" dur="26">
                                          <p:stCondLst>
                                            <p:cond delay="1808"/>
                                          </p:stCondLst>
                                        </p:cTn>
                                        <p:tgtEl>
                                          <p:spTgt spid="3"/>
                                        </p:tgtEl>
                                      </p:cBhvr>
                                      <p:to x="100000" y="95000"/>
                                    </p:animScale>
                                    <p:animScale>
                                      <p:cBhvr>
                                        <p:cTn id="89"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70" grpId="0"/>
      <p:bldP spid="53271" grpId="0"/>
      <p:bldP spid="24579" grpId="0"/>
      <p:bldP spid="61484" grpId="0"/>
      <p:bldP spid="61485" grpId="0"/>
      <p:bldP spid="61486" grpId="0"/>
      <p:bldP spid="45094" grpId="0"/>
      <p:bldP spid="20523"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Rectangle 4"/>
          <p:cNvSpPr/>
          <p:nvPr/>
        </p:nvSpPr>
        <p:spPr>
          <a:xfrm>
            <a:off x="1524000" y="692150"/>
            <a:ext cx="9217025" cy="1076325"/>
          </a:xfrm>
          <a:prstGeom prst="rect">
            <a:avLst/>
          </a:prstGeom>
          <a:noFill/>
          <a:ln w="9525">
            <a:noFill/>
          </a:ln>
        </p:spPr>
        <p:txBody>
          <a:bodyPr anchor="t">
            <a:spAutoFit/>
          </a:bodyPr>
          <a:p>
            <a:r>
              <a:rPr lang="en-US" altLang="zh-CN" sz="3200" b="1">
                <a:latin typeface="宋体" panose="02010600030101010101" pitchFamily="2" charset="-122"/>
                <a:ea typeface="宋体" panose="02010600030101010101" pitchFamily="2" charset="-122"/>
              </a:rPr>
              <a:t>4.</a:t>
            </a:r>
            <a:r>
              <a:rPr lang="zh-CN" altLang="en-US" sz="3200" b="1" dirty="0">
                <a:latin typeface="宋体" panose="02010600030101010101" pitchFamily="2" charset="-122"/>
                <a:ea typeface="宋体" panose="02010600030101010101" pitchFamily="2" charset="-122"/>
              </a:rPr>
              <a:t>让纸板的右半面绕法线</a:t>
            </a:r>
            <a:r>
              <a:rPr lang="en-US" altLang="zh-CN" sz="3200" b="1">
                <a:latin typeface="宋体" panose="02010600030101010101" pitchFamily="2" charset="-122"/>
                <a:ea typeface="宋体" panose="02010600030101010101" pitchFamily="2" charset="-122"/>
              </a:rPr>
              <a:t>ON</a:t>
            </a:r>
            <a:r>
              <a:rPr lang="zh-CN" altLang="en-US" sz="3200" b="1" dirty="0">
                <a:latin typeface="宋体" panose="02010600030101010101" pitchFamily="2" charset="-122"/>
                <a:ea typeface="宋体" panose="02010600030101010101" pitchFamily="2" charset="-122"/>
              </a:rPr>
              <a:t>缓缓转动，还能看到反射光线吗？</a:t>
            </a:r>
            <a:endParaRPr lang="zh-CN" altLang="en-US" sz="3200" b="1" dirty="0">
              <a:latin typeface="宋体" panose="02010600030101010101" pitchFamily="2" charset="-122"/>
              <a:ea typeface="宋体" panose="02010600030101010101" pitchFamily="2" charset="-122"/>
            </a:endParaRPr>
          </a:p>
        </p:txBody>
      </p:sp>
      <p:sp>
        <p:nvSpPr>
          <p:cNvPr id="18434" name="AutoShape 16"/>
          <p:cNvSpPr/>
          <p:nvPr/>
        </p:nvSpPr>
        <p:spPr>
          <a:xfrm>
            <a:off x="3657600" y="3352800"/>
            <a:ext cx="5029200" cy="1828800"/>
          </a:xfrm>
          <a:prstGeom prst="parallelogram">
            <a:avLst>
              <a:gd name="adj" fmla="val 68750"/>
            </a:avLst>
          </a:prstGeom>
          <a:solidFill>
            <a:srgbClr val="FFFFFF"/>
          </a:solidFill>
          <a:ln w="9525" cap="flat" cmpd="sng">
            <a:solidFill>
              <a:srgbClr val="808080"/>
            </a:solidFill>
            <a:prstDash val="solid"/>
            <a:miter/>
            <a:headEnd type="none" w="med" len="med"/>
            <a:tailEnd type="none" w="med" len="med"/>
          </a:ln>
        </p:spPr>
        <p:txBody>
          <a:bodyPr wrap="none" anchor="ctr"/>
          <a:p>
            <a:pPr algn="ctr"/>
            <a:endParaRPr lang="zh-CN" altLang="zh-CN" sz="2400" dirty="0">
              <a:latin typeface="Times New Roman" panose="02020603050405020304" pitchFamily="18" charset="0"/>
              <a:ea typeface="宋体" panose="02010600030101010101" pitchFamily="2" charset="-122"/>
            </a:endParaRPr>
          </a:p>
        </p:txBody>
      </p:sp>
      <p:sp>
        <p:nvSpPr>
          <p:cNvPr id="18435" name="AutoShape 17"/>
          <p:cNvSpPr/>
          <p:nvPr/>
        </p:nvSpPr>
        <p:spPr>
          <a:xfrm>
            <a:off x="6019800" y="4038600"/>
            <a:ext cx="457200" cy="152400"/>
          </a:xfrm>
          <a:prstGeom prst="parallelogram">
            <a:avLst>
              <a:gd name="adj" fmla="val 75000"/>
            </a:avLst>
          </a:prstGeom>
          <a:solidFill>
            <a:srgbClr val="3333FF"/>
          </a:solidFill>
          <a:ln w="9525" cap="flat" cmpd="sng">
            <a:solidFill>
              <a:srgbClr val="808080"/>
            </a:solidFill>
            <a:prstDash val="solid"/>
            <a:miter/>
            <a:headEnd type="none" w="med" len="med"/>
            <a:tailEnd type="none" w="med" len="med"/>
          </a:ln>
        </p:spPr>
        <p:txBody>
          <a:bodyPr wrap="none" anchor="ctr"/>
          <a:p>
            <a:pPr algn="ctr"/>
            <a:endParaRPr lang="zh-CN" altLang="zh-CN" sz="3200" dirty="0">
              <a:solidFill>
                <a:schemeClr val="tx2"/>
              </a:solidFill>
              <a:latin typeface="Times New Roman" panose="02020603050405020304" pitchFamily="18" charset="0"/>
              <a:ea typeface="宋体" panose="02010600030101010101" pitchFamily="2" charset="-122"/>
            </a:endParaRPr>
          </a:p>
        </p:txBody>
      </p:sp>
      <p:sp>
        <p:nvSpPr>
          <p:cNvPr id="18436" name="Rectangle 18"/>
          <p:cNvSpPr/>
          <p:nvPr/>
        </p:nvSpPr>
        <p:spPr>
          <a:xfrm>
            <a:off x="4419600" y="2209800"/>
            <a:ext cx="1828800" cy="1905000"/>
          </a:xfrm>
          <a:prstGeom prst="rect">
            <a:avLst/>
          </a:prstGeom>
          <a:solidFill>
            <a:srgbClr val="008000"/>
          </a:solidFill>
          <a:ln w="9525" cap="flat" cmpd="sng">
            <a:solidFill>
              <a:srgbClr val="996600"/>
            </a:solidFill>
            <a:prstDash val="solid"/>
            <a:miter/>
            <a:headEnd type="none" w="med" len="med"/>
            <a:tailEnd type="none" w="med" len="med"/>
          </a:ln>
        </p:spPr>
        <p:txBody>
          <a:bodyPr wrap="none" anchor="ctr"/>
          <a:p>
            <a:endParaRPr lang="zh-CN" altLang="en-US" dirty="0">
              <a:latin typeface="Arial" panose="020B0604020202020204" pitchFamily="34" charset="0"/>
              <a:ea typeface="宋体" panose="02010600030101010101" pitchFamily="2" charset="-122"/>
            </a:endParaRPr>
          </a:p>
        </p:txBody>
      </p:sp>
      <p:sp>
        <p:nvSpPr>
          <p:cNvPr id="18437" name="Line 19"/>
          <p:cNvSpPr/>
          <p:nvPr/>
        </p:nvSpPr>
        <p:spPr>
          <a:xfrm>
            <a:off x="4419600" y="2667000"/>
            <a:ext cx="1828800" cy="1447800"/>
          </a:xfrm>
          <a:prstGeom prst="line">
            <a:avLst/>
          </a:prstGeom>
          <a:ln w="38100" cap="flat" cmpd="sng">
            <a:solidFill>
              <a:schemeClr val="bg1"/>
            </a:solidFill>
            <a:prstDash val="solid"/>
            <a:round/>
            <a:headEnd type="none" w="med" len="med"/>
            <a:tailEnd type="none" w="med" len="med"/>
          </a:ln>
        </p:spPr>
      </p:sp>
      <p:sp>
        <p:nvSpPr>
          <p:cNvPr id="18438" name="Text Box 20"/>
          <p:cNvSpPr txBox="1"/>
          <p:nvPr/>
        </p:nvSpPr>
        <p:spPr>
          <a:xfrm>
            <a:off x="6019800" y="1828800"/>
            <a:ext cx="386080" cy="460375"/>
          </a:xfrm>
          <a:prstGeom prst="rect">
            <a:avLst/>
          </a:prstGeom>
          <a:noFill/>
          <a:ln w="9525">
            <a:noFill/>
          </a:ln>
        </p:spPr>
        <p:txBody>
          <a:bodyPr wrap="none" anchor="t">
            <a:spAutoFit/>
          </a:bodyPr>
          <a:p>
            <a:r>
              <a:rPr lang="en-US" altLang="zh-CN" sz="2400" i="1">
                <a:solidFill>
                  <a:srgbClr val="FF0066"/>
                </a:solidFill>
                <a:latin typeface="Times New Roman" panose="02020603050405020304" pitchFamily="18" charset="0"/>
                <a:ea typeface="宋体" panose="02010600030101010101" pitchFamily="2" charset="-122"/>
              </a:rPr>
              <a:t>N</a:t>
            </a:r>
            <a:endParaRPr lang="en-US" altLang="zh-CN" sz="2400" i="1">
              <a:solidFill>
                <a:srgbClr val="FF0066"/>
              </a:solidFill>
              <a:latin typeface="Times New Roman" panose="02020603050405020304" pitchFamily="18" charset="0"/>
              <a:ea typeface="宋体" panose="02010600030101010101" pitchFamily="2" charset="-122"/>
            </a:endParaRPr>
          </a:p>
        </p:txBody>
      </p:sp>
      <p:sp>
        <p:nvSpPr>
          <p:cNvPr id="18439" name="Text Box 21"/>
          <p:cNvSpPr txBox="1"/>
          <p:nvPr/>
        </p:nvSpPr>
        <p:spPr>
          <a:xfrm rot="-2928534">
            <a:off x="4738688" y="2881313"/>
            <a:ext cx="304800" cy="953135"/>
          </a:xfrm>
          <a:prstGeom prst="rect">
            <a:avLst/>
          </a:prstGeom>
          <a:noFill/>
          <a:ln w="9525">
            <a:noFill/>
          </a:ln>
        </p:spPr>
        <p:txBody>
          <a:bodyPr anchor="t">
            <a:spAutoFit/>
          </a:bodyPr>
          <a:p>
            <a:r>
              <a:rPr lang="zh-CN" altLang="en-US" sz="1400" dirty="0">
                <a:solidFill>
                  <a:srgbClr val="FF0066"/>
                </a:solidFill>
                <a:latin typeface="Times New Roman" panose="02020603050405020304" pitchFamily="18" charset="0"/>
                <a:ea typeface="宋体" panose="02010600030101010101" pitchFamily="2" charset="-122"/>
              </a:rPr>
              <a:t>入射</a:t>
            </a:r>
            <a:endParaRPr lang="zh-CN" altLang="en-US" sz="1400" dirty="0">
              <a:solidFill>
                <a:srgbClr val="FF0066"/>
              </a:solidFill>
              <a:latin typeface="Times New Roman" panose="02020603050405020304" pitchFamily="18" charset="0"/>
              <a:ea typeface="宋体" panose="02010600030101010101" pitchFamily="2" charset="-122"/>
            </a:endParaRPr>
          </a:p>
          <a:p>
            <a:r>
              <a:rPr lang="zh-CN" altLang="en-US" sz="1400" dirty="0">
                <a:solidFill>
                  <a:srgbClr val="FF0066"/>
                </a:solidFill>
                <a:latin typeface="Times New Roman" panose="02020603050405020304" pitchFamily="18" charset="0"/>
                <a:ea typeface="宋体" panose="02010600030101010101" pitchFamily="2" charset="-122"/>
              </a:rPr>
              <a:t>光线</a:t>
            </a:r>
            <a:endParaRPr lang="zh-CN" altLang="en-US" sz="1400" dirty="0">
              <a:solidFill>
                <a:srgbClr val="FF0066"/>
              </a:solidFill>
              <a:latin typeface="Times New Roman" panose="02020603050405020304" pitchFamily="18" charset="0"/>
              <a:ea typeface="宋体" panose="02010600030101010101" pitchFamily="2" charset="-122"/>
            </a:endParaRPr>
          </a:p>
        </p:txBody>
      </p:sp>
      <p:sp>
        <p:nvSpPr>
          <p:cNvPr id="18440" name="Line 22"/>
          <p:cNvSpPr/>
          <p:nvPr/>
        </p:nvSpPr>
        <p:spPr>
          <a:xfrm>
            <a:off x="4876800" y="3048000"/>
            <a:ext cx="533400" cy="381000"/>
          </a:xfrm>
          <a:prstGeom prst="line">
            <a:avLst/>
          </a:prstGeom>
          <a:ln w="38100" cap="flat" cmpd="sng">
            <a:solidFill>
              <a:schemeClr val="bg1"/>
            </a:solidFill>
            <a:prstDash val="solid"/>
            <a:round/>
            <a:headEnd type="none" w="med" len="med"/>
            <a:tailEnd type="triangle" w="med" len="med"/>
          </a:ln>
        </p:spPr>
      </p:sp>
      <p:sp>
        <p:nvSpPr>
          <p:cNvPr id="18441" name="Text Box 23"/>
          <p:cNvSpPr txBox="1"/>
          <p:nvPr/>
        </p:nvSpPr>
        <p:spPr>
          <a:xfrm>
            <a:off x="5867400" y="3581400"/>
            <a:ext cx="403225" cy="460375"/>
          </a:xfrm>
          <a:prstGeom prst="rect">
            <a:avLst/>
          </a:prstGeom>
          <a:noFill/>
          <a:ln w="9525">
            <a:noFill/>
          </a:ln>
        </p:spPr>
        <p:txBody>
          <a:bodyPr wrap="none" anchor="t">
            <a:spAutoFit/>
          </a:bodyPr>
          <a:p>
            <a:r>
              <a:rPr lang="en-US" altLang="zh-CN" sz="2400">
                <a:solidFill>
                  <a:srgbClr val="FF0066"/>
                </a:solidFill>
                <a:latin typeface="Times New Roman" panose="02020603050405020304" pitchFamily="18" charset="0"/>
                <a:ea typeface="宋体" panose="02010600030101010101" pitchFamily="2" charset="-122"/>
              </a:rPr>
              <a:t>O</a:t>
            </a:r>
            <a:endParaRPr lang="en-US" altLang="zh-CN" sz="2400">
              <a:solidFill>
                <a:srgbClr val="FF0066"/>
              </a:solidFill>
              <a:latin typeface="Times New Roman" panose="02020603050405020304" pitchFamily="18" charset="0"/>
              <a:ea typeface="宋体" panose="02010600030101010101" pitchFamily="2" charset="-122"/>
            </a:endParaRPr>
          </a:p>
        </p:txBody>
      </p:sp>
      <p:sp>
        <p:nvSpPr>
          <p:cNvPr id="18442" name="Text Box 24"/>
          <p:cNvSpPr txBox="1"/>
          <p:nvPr/>
        </p:nvSpPr>
        <p:spPr>
          <a:xfrm>
            <a:off x="6527800" y="3933825"/>
            <a:ext cx="436880" cy="460375"/>
          </a:xfrm>
          <a:prstGeom prst="rect">
            <a:avLst/>
          </a:prstGeom>
          <a:noFill/>
          <a:ln w="9525">
            <a:noFill/>
          </a:ln>
        </p:spPr>
        <p:txBody>
          <a:bodyPr wrap="none" anchor="t">
            <a:spAutoFit/>
          </a:bodyPr>
          <a:p>
            <a:r>
              <a:rPr lang="en-US" altLang="zh-CN" sz="2400" i="1">
                <a:solidFill>
                  <a:srgbClr val="FF0066"/>
                </a:solidFill>
                <a:latin typeface="Times New Roman" panose="02020603050405020304" pitchFamily="18" charset="0"/>
                <a:ea typeface="宋体" panose="02010600030101010101" pitchFamily="2" charset="-122"/>
              </a:rPr>
              <a:t>M</a:t>
            </a:r>
            <a:endParaRPr lang="en-US" altLang="zh-CN" sz="2400" i="1">
              <a:solidFill>
                <a:srgbClr val="FF0066"/>
              </a:solidFill>
              <a:latin typeface="Times New Roman" panose="02020603050405020304" pitchFamily="18" charset="0"/>
              <a:ea typeface="宋体" panose="02010600030101010101" pitchFamily="2" charset="-122"/>
            </a:endParaRPr>
          </a:p>
        </p:txBody>
      </p:sp>
      <p:sp>
        <p:nvSpPr>
          <p:cNvPr id="18443" name="AutoShape 25"/>
          <p:cNvSpPr/>
          <p:nvPr/>
        </p:nvSpPr>
        <p:spPr>
          <a:xfrm rot="5400000" flipV="1">
            <a:off x="5753100" y="2095500"/>
            <a:ext cx="2514600" cy="1524000"/>
          </a:xfrm>
          <a:prstGeom prst="parallelogram">
            <a:avLst>
              <a:gd name="adj" fmla="val 41250"/>
            </a:avLst>
          </a:prstGeom>
          <a:solidFill>
            <a:srgbClr val="008000"/>
          </a:solidFill>
          <a:ln w="9525" cap="flat" cmpd="sng">
            <a:solidFill>
              <a:srgbClr val="996600"/>
            </a:solidFill>
            <a:prstDash val="solid"/>
            <a:miter/>
            <a:headEnd type="none" w="med" len="med"/>
            <a:tailEnd type="none" w="med" len="med"/>
          </a:ln>
        </p:spPr>
        <p:txBody>
          <a:bodyPr wrap="none" anchor="ctr"/>
          <a:p>
            <a:endParaRPr lang="zh-CN" altLang="en-US" dirty="0">
              <a:latin typeface="Arial" panose="020B0604020202020204" pitchFamily="34" charset="0"/>
              <a:ea typeface="宋体" panose="02010600030101010101" pitchFamily="2" charset="-122"/>
            </a:endParaRPr>
          </a:p>
        </p:txBody>
      </p:sp>
      <p:sp>
        <p:nvSpPr>
          <p:cNvPr id="18444" name="Line 26"/>
          <p:cNvSpPr/>
          <p:nvPr/>
        </p:nvSpPr>
        <p:spPr>
          <a:xfrm>
            <a:off x="6248400" y="2286000"/>
            <a:ext cx="0" cy="1828800"/>
          </a:xfrm>
          <a:prstGeom prst="line">
            <a:avLst/>
          </a:prstGeom>
          <a:ln w="38100" cap="flat" cmpd="sng">
            <a:solidFill>
              <a:schemeClr val="bg1"/>
            </a:solidFill>
            <a:prstDash val="solid"/>
            <a:round/>
            <a:headEnd type="none" w="med" len="med"/>
            <a:tailEnd type="none" w="med" len="med"/>
          </a:ln>
        </p:spPr>
      </p:sp>
      <p:sp>
        <p:nvSpPr>
          <p:cNvPr id="18445" name="Text Box 27"/>
          <p:cNvSpPr txBox="1"/>
          <p:nvPr/>
        </p:nvSpPr>
        <p:spPr>
          <a:xfrm>
            <a:off x="4876800" y="1752600"/>
            <a:ext cx="368935" cy="460375"/>
          </a:xfrm>
          <a:prstGeom prst="rect">
            <a:avLst/>
          </a:prstGeom>
          <a:noFill/>
          <a:ln w="9525">
            <a:noFill/>
          </a:ln>
        </p:spPr>
        <p:txBody>
          <a:bodyPr wrap="none" anchor="t">
            <a:spAutoFit/>
          </a:bodyPr>
          <a:p>
            <a:r>
              <a:rPr lang="en-US" altLang="zh-CN" sz="2400" i="1">
                <a:solidFill>
                  <a:srgbClr val="4F612B"/>
                </a:solidFill>
                <a:latin typeface="Times New Roman" panose="02020603050405020304" pitchFamily="18" charset="0"/>
                <a:ea typeface="宋体" panose="02010600030101010101" pitchFamily="2" charset="-122"/>
              </a:rPr>
              <a:t>E</a:t>
            </a:r>
            <a:endParaRPr lang="en-US" altLang="zh-CN" sz="2400" i="1">
              <a:solidFill>
                <a:srgbClr val="4F612B"/>
              </a:solidFill>
              <a:latin typeface="Times New Roman" panose="02020603050405020304" pitchFamily="18" charset="0"/>
              <a:ea typeface="宋体" panose="02010600030101010101" pitchFamily="2" charset="-122"/>
            </a:endParaRPr>
          </a:p>
        </p:txBody>
      </p:sp>
      <p:sp>
        <p:nvSpPr>
          <p:cNvPr id="18446" name="Text Box 28"/>
          <p:cNvSpPr txBox="1"/>
          <p:nvPr/>
        </p:nvSpPr>
        <p:spPr>
          <a:xfrm>
            <a:off x="6781800" y="1524000"/>
            <a:ext cx="368935" cy="460375"/>
          </a:xfrm>
          <a:prstGeom prst="rect">
            <a:avLst/>
          </a:prstGeom>
          <a:noFill/>
          <a:ln w="9525">
            <a:noFill/>
          </a:ln>
        </p:spPr>
        <p:txBody>
          <a:bodyPr wrap="none" anchor="t">
            <a:spAutoFit/>
          </a:bodyPr>
          <a:p>
            <a:r>
              <a:rPr lang="en-US" altLang="zh-CN" sz="2400" i="1">
                <a:solidFill>
                  <a:srgbClr val="4F612B"/>
                </a:solidFill>
                <a:latin typeface="Times New Roman" panose="02020603050405020304" pitchFamily="18" charset="0"/>
                <a:ea typeface="宋体" panose="02010600030101010101" pitchFamily="2" charset="-122"/>
              </a:rPr>
              <a:t>F</a:t>
            </a:r>
            <a:endParaRPr lang="en-US" altLang="zh-CN" sz="2400" i="1">
              <a:solidFill>
                <a:srgbClr val="4F612B"/>
              </a:solidFill>
              <a:latin typeface="Times New Roman" panose="02020603050405020304" pitchFamily="18" charset="0"/>
              <a:ea typeface="宋体" panose="02010600030101010101" pitchFamily="2" charset="-122"/>
            </a:endParaRPr>
          </a:p>
        </p:txBody>
      </p:sp>
      <p:sp>
        <p:nvSpPr>
          <p:cNvPr id="18447" name="文本框 67599"/>
          <p:cNvSpPr txBox="1"/>
          <p:nvPr/>
        </p:nvSpPr>
        <p:spPr>
          <a:xfrm>
            <a:off x="4008438" y="0"/>
            <a:ext cx="3752850" cy="521970"/>
          </a:xfrm>
          <a:prstGeom prst="rect">
            <a:avLst/>
          </a:prstGeom>
          <a:solidFill>
            <a:srgbClr val="00CCFF"/>
          </a:solidFill>
          <a:ln w="9525" cap="flat" cmpd="sng">
            <a:solidFill>
              <a:srgbClr val="CC99FF"/>
            </a:solidFill>
            <a:prstDash val="solid"/>
            <a:miter/>
            <a:headEnd type="none" w="med" len="med"/>
            <a:tailEnd type="none" w="med" len="med"/>
          </a:ln>
        </p:spPr>
        <p:txBody>
          <a:bodyPr anchor="t">
            <a:spAutoFit/>
          </a:bodyPr>
          <a:p>
            <a:pPr algn="ctr">
              <a:spcBef>
                <a:spcPct val="50000"/>
              </a:spcBef>
            </a:pPr>
            <a:r>
              <a:rPr lang="zh-CN" altLang="en-US" sz="2800" b="1" dirty="0">
                <a:latin typeface="Times New Roman" panose="02020603050405020304" pitchFamily="18" charset="0"/>
                <a:ea typeface="幼圆" panose="02010509060101010101" pitchFamily="49" charset="-122"/>
              </a:rPr>
              <a:t>（</a:t>
            </a:r>
            <a:r>
              <a:rPr lang="en-US" altLang="zh-CN" sz="2800" b="1">
                <a:latin typeface="Times New Roman" panose="02020603050405020304" pitchFamily="18" charset="0"/>
                <a:ea typeface="幼圆" panose="02010509060101010101" pitchFamily="49" charset="-122"/>
              </a:rPr>
              <a:t>5</a:t>
            </a:r>
            <a:r>
              <a:rPr lang="zh-CN" altLang="en-US" sz="2800" b="1" dirty="0">
                <a:latin typeface="Times New Roman" panose="02020603050405020304" pitchFamily="18" charset="0"/>
                <a:ea typeface="幼圆" panose="02010509060101010101" pitchFamily="49" charset="-122"/>
              </a:rPr>
              <a:t>）、实验过程分析：</a:t>
            </a:r>
            <a:endParaRPr lang="zh-CN" altLang="en-US" sz="2800" b="1">
              <a:latin typeface="Times New Roman" panose="02020603050405020304" pitchFamily="18" charset="0"/>
              <a:ea typeface="幼圆" panose="02010509060101010101" pitchFamily="49" charset="-122"/>
            </a:endParaRPr>
          </a:p>
        </p:txBody>
      </p:sp>
      <p:pic>
        <p:nvPicPr>
          <p:cNvPr id="18448" name="图片 67600" descr="图片1"/>
          <p:cNvPicPr>
            <a:picLocks noChangeAspect="1"/>
          </p:cNvPicPr>
          <p:nvPr/>
        </p:nvPicPr>
        <p:blipFill>
          <a:blip r:embed="rId1"/>
          <a:stretch>
            <a:fillRect/>
          </a:stretch>
        </p:blipFill>
        <p:spPr>
          <a:xfrm>
            <a:off x="9696450" y="0"/>
            <a:ext cx="971550" cy="692150"/>
          </a:xfrm>
          <a:prstGeom prst="rect">
            <a:avLst/>
          </a:prstGeom>
          <a:noFill/>
          <a:ln w="9525">
            <a:noFill/>
          </a:ln>
        </p:spPr>
      </p:pic>
      <p:pic>
        <p:nvPicPr>
          <p:cNvPr id="18449" name="Picture 5" descr="png-0142"/>
          <p:cNvPicPr>
            <a:picLocks noChangeAspect="1"/>
          </p:cNvPicPr>
          <p:nvPr/>
        </p:nvPicPr>
        <p:blipFill>
          <a:blip r:embed="rId2"/>
          <a:stretch>
            <a:fillRect/>
          </a:stretch>
        </p:blipFill>
        <p:spPr>
          <a:xfrm>
            <a:off x="9448800" y="5638800"/>
            <a:ext cx="1219200" cy="1219200"/>
          </a:xfrm>
          <a:prstGeom prst="rect">
            <a:avLst/>
          </a:prstGeom>
          <a:noFill/>
          <a:ln w="9525">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AutoShape 15"/>
          <p:cNvSpPr/>
          <p:nvPr/>
        </p:nvSpPr>
        <p:spPr>
          <a:xfrm>
            <a:off x="3389313" y="2484438"/>
            <a:ext cx="5029200" cy="1828800"/>
          </a:xfrm>
          <a:prstGeom prst="parallelogram">
            <a:avLst>
              <a:gd name="adj" fmla="val 68750"/>
            </a:avLst>
          </a:prstGeom>
          <a:solidFill>
            <a:srgbClr val="FFFFFF"/>
          </a:solidFill>
          <a:ln w="9525" cap="flat" cmpd="sng">
            <a:solidFill>
              <a:srgbClr val="808080"/>
            </a:solidFill>
            <a:prstDash val="solid"/>
            <a:miter/>
            <a:headEnd type="none" w="med" len="med"/>
            <a:tailEnd type="none" w="med" len="med"/>
          </a:ln>
        </p:spPr>
        <p:txBody>
          <a:bodyPr wrap="none" anchor="ctr"/>
          <a:p>
            <a:pPr algn="ctr"/>
            <a:endParaRPr lang="zh-CN" altLang="zh-CN" sz="2400" dirty="0">
              <a:latin typeface="Times New Roman" panose="02020603050405020304" pitchFamily="18" charset="0"/>
              <a:ea typeface="宋体" panose="02010600030101010101" pitchFamily="2" charset="-122"/>
            </a:endParaRPr>
          </a:p>
        </p:txBody>
      </p:sp>
      <p:sp>
        <p:nvSpPr>
          <p:cNvPr id="19458" name="AutoShape 16"/>
          <p:cNvSpPr/>
          <p:nvPr/>
        </p:nvSpPr>
        <p:spPr>
          <a:xfrm>
            <a:off x="5751513" y="3170238"/>
            <a:ext cx="457200" cy="152400"/>
          </a:xfrm>
          <a:prstGeom prst="parallelogram">
            <a:avLst>
              <a:gd name="adj" fmla="val 75000"/>
            </a:avLst>
          </a:prstGeom>
          <a:solidFill>
            <a:srgbClr val="3333FF"/>
          </a:solidFill>
          <a:ln w="9525" cap="flat" cmpd="sng">
            <a:solidFill>
              <a:srgbClr val="808080"/>
            </a:solidFill>
            <a:prstDash val="solid"/>
            <a:miter/>
            <a:headEnd type="none" w="med" len="med"/>
            <a:tailEnd type="none" w="med" len="med"/>
          </a:ln>
        </p:spPr>
        <p:txBody>
          <a:bodyPr wrap="none" anchor="ctr"/>
          <a:p>
            <a:pPr algn="ctr"/>
            <a:endParaRPr lang="zh-CN" altLang="zh-CN" sz="3200" dirty="0">
              <a:solidFill>
                <a:schemeClr val="tx2"/>
              </a:solidFill>
              <a:latin typeface="Times New Roman" panose="02020603050405020304" pitchFamily="18" charset="0"/>
              <a:ea typeface="宋体" panose="02010600030101010101" pitchFamily="2" charset="-122"/>
            </a:endParaRPr>
          </a:p>
        </p:txBody>
      </p:sp>
      <p:sp>
        <p:nvSpPr>
          <p:cNvPr id="19459" name="Rectangle 17"/>
          <p:cNvSpPr/>
          <p:nvPr/>
        </p:nvSpPr>
        <p:spPr>
          <a:xfrm>
            <a:off x="4151313" y="1341438"/>
            <a:ext cx="1828800" cy="1905000"/>
          </a:xfrm>
          <a:prstGeom prst="rect">
            <a:avLst/>
          </a:prstGeom>
          <a:solidFill>
            <a:srgbClr val="008000"/>
          </a:solidFill>
          <a:ln w="9525" cap="flat" cmpd="sng">
            <a:solidFill>
              <a:srgbClr val="996600"/>
            </a:solidFill>
            <a:prstDash val="solid"/>
            <a:miter/>
            <a:headEnd type="none" w="med" len="med"/>
            <a:tailEnd type="none" w="med" len="med"/>
          </a:ln>
        </p:spPr>
        <p:txBody>
          <a:bodyPr wrap="none" anchor="ctr"/>
          <a:p>
            <a:endParaRPr lang="zh-CN" altLang="en-US" dirty="0">
              <a:latin typeface="Arial" panose="020B0604020202020204" pitchFamily="34" charset="0"/>
              <a:ea typeface="宋体" panose="02010600030101010101" pitchFamily="2" charset="-122"/>
            </a:endParaRPr>
          </a:p>
        </p:txBody>
      </p:sp>
      <p:sp>
        <p:nvSpPr>
          <p:cNvPr id="19460" name="Line 18"/>
          <p:cNvSpPr/>
          <p:nvPr/>
        </p:nvSpPr>
        <p:spPr>
          <a:xfrm>
            <a:off x="4151313" y="1798638"/>
            <a:ext cx="1828800" cy="1447800"/>
          </a:xfrm>
          <a:prstGeom prst="line">
            <a:avLst/>
          </a:prstGeom>
          <a:ln w="38100" cap="flat" cmpd="sng">
            <a:solidFill>
              <a:schemeClr val="bg1"/>
            </a:solidFill>
            <a:prstDash val="solid"/>
            <a:round/>
            <a:headEnd type="none" w="med" len="med"/>
            <a:tailEnd type="none" w="med" len="med"/>
          </a:ln>
        </p:spPr>
      </p:sp>
      <p:sp>
        <p:nvSpPr>
          <p:cNvPr id="19461" name="Text Box 19"/>
          <p:cNvSpPr txBox="1"/>
          <p:nvPr/>
        </p:nvSpPr>
        <p:spPr>
          <a:xfrm>
            <a:off x="5751513" y="960438"/>
            <a:ext cx="386080" cy="460375"/>
          </a:xfrm>
          <a:prstGeom prst="rect">
            <a:avLst/>
          </a:prstGeom>
          <a:noFill/>
          <a:ln w="9525">
            <a:noFill/>
          </a:ln>
        </p:spPr>
        <p:txBody>
          <a:bodyPr wrap="none" anchor="t">
            <a:spAutoFit/>
          </a:bodyPr>
          <a:p>
            <a:r>
              <a:rPr lang="en-US" altLang="zh-CN" sz="2400" i="1">
                <a:solidFill>
                  <a:srgbClr val="FF0066"/>
                </a:solidFill>
                <a:latin typeface="Times New Roman" panose="02020603050405020304" pitchFamily="18" charset="0"/>
                <a:ea typeface="宋体" panose="02010600030101010101" pitchFamily="2" charset="-122"/>
              </a:rPr>
              <a:t>N</a:t>
            </a:r>
            <a:endParaRPr lang="en-US" altLang="zh-CN" sz="2400" i="1">
              <a:solidFill>
                <a:srgbClr val="FF0066"/>
              </a:solidFill>
              <a:latin typeface="Times New Roman" panose="02020603050405020304" pitchFamily="18" charset="0"/>
              <a:ea typeface="宋体" panose="02010600030101010101" pitchFamily="2" charset="-122"/>
            </a:endParaRPr>
          </a:p>
        </p:txBody>
      </p:sp>
      <p:sp>
        <p:nvSpPr>
          <p:cNvPr id="19462" name="Text Box 20"/>
          <p:cNvSpPr txBox="1"/>
          <p:nvPr/>
        </p:nvSpPr>
        <p:spPr>
          <a:xfrm rot="-2928534">
            <a:off x="4470400" y="2012950"/>
            <a:ext cx="304800" cy="953135"/>
          </a:xfrm>
          <a:prstGeom prst="rect">
            <a:avLst/>
          </a:prstGeom>
          <a:noFill/>
          <a:ln w="9525">
            <a:noFill/>
          </a:ln>
        </p:spPr>
        <p:txBody>
          <a:bodyPr anchor="t">
            <a:spAutoFit/>
          </a:bodyPr>
          <a:p>
            <a:r>
              <a:rPr lang="zh-CN" altLang="en-US" sz="1400" dirty="0">
                <a:solidFill>
                  <a:srgbClr val="FF0066"/>
                </a:solidFill>
                <a:latin typeface="Times New Roman" panose="02020603050405020304" pitchFamily="18" charset="0"/>
                <a:ea typeface="宋体" panose="02010600030101010101" pitchFamily="2" charset="-122"/>
              </a:rPr>
              <a:t>入射</a:t>
            </a:r>
            <a:endParaRPr lang="zh-CN" altLang="en-US" sz="1400" dirty="0">
              <a:solidFill>
                <a:srgbClr val="FF0066"/>
              </a:solidFill>
              <a:latin typeface="Times New Roman" panose="02020603050405020304" pitchFamily="18" charset="0"/>
              <a:ea typeface="宋体" panose="02010600030101010101" pitchFamily="2" charset="-122"/>
            </a:endParaRPr>
          </a:p>
          <a:p>
            <a:r>
              <a:rPr lang="zh-CN" altLang="en-US" sz="1400" dirty="0">
                <a:solidFill>
                  <a:srgbClr val="FF0066"/>
                </a:solidFill>
                <a:latin typeface="Times New Roman" panose="02020603050405020304" pitchFamily="18" charset="0"/>
                <a:ea typeface="宋体" panose="02010600030101010101" pitchFamily="2" charset="-122"/>
              </a:rPr>
              <a:t>光线</a:t>
            </a:r>
            <a:endParaRPr lang="zh-CN" altLang="en-US" sz="1400" dirty="0">
              <a:solidFill>
                <a:srgbClr val="FF0066"/>
              </a:solidFill>
              <a:latin typeface="Times New Roman" panose="02020603050405020304" pitchFamily="18" charset="0"/>
              <a:ea typeface="宋体" panose="02010600030101010101" pitchFamily="2" charset="-122"/>
            </a:endParaRPr>
          </a:p>
        </p:txBody>
      </p:sp>
      <p:sp>
        <p:nvSpPr>
          <p:cNvPr id="19463" name="Line 21"/>
          <p:cNvSpPr/>
          <p:nvPr/>
        </p:nvSpPr>
        <p:spPr>
          <a:xfrm>
            <a:off x="4608513" y="2179638"/>
            <a:ext cx="533400" cy="381000"/>
          </a:xfrm>
          <a:prstGeom prst="line">
            <a:avLst/>
          </a:prstGeom>
          <a:ln w="38100" cap="flat" cmpd="sng">
            <a:solidFill>
              <a:schemeClr val="bg1"/>
            </a:solidFill>
            <a:prstDash val="solid"/>
            <a:round/>
            <a:headEnd type="none" w="med" len="med"/>
            <a:tailEnd type="triangle" w="med" len="med"/>
          </a:ln>
        </p:spPr>
      </p:sp>
      <p:sp>
        <p:nvSpPr>
          <p:cNvPr id="19464" name="Text Box 22"/>
          <p:cNvSpPr txBox="1"/>
          <p:nvPr/>
        </p:nvSpPr>
        <p:spPr>
          <a:xfrm>
            <a:off x="5735638" y="3213100"/>
            <a:ext cx="403225" cy="460375"/>
          </a:xfrm>
          <a:prstGeom prst="rect">
            <a:avLst/>
          </a:prstGeom>
          <a:noFill/>
          <a:ln w="9525">
            <a:noFill/>
          </a:ln>
        </p:spPr>
        <p:txBody>
          <a:bodyPr wrap="none" anchor="t">
            <a:spAutoFit/>
          </a:bodyPr>
          <a:p>
            <a:r>
              <a:rPr lang="en-US" altLang="zh-CN" sz="2400">
                <a:solidFill>
                  <a:srgbClr val="FF0066"/>
                </a:solidFill>
                <a:latin typeface="Times New Roman" panose="02020603050405020304" pitchFamily="18" charset="0"/>
                <a:ea typeface="宋体" panose="02010600030101010101" pitchFamily="2" charset="-122"/>
              </a:rPr>
              <a:t>O</a:t>
            </a:r>
            <a:endParaRPr lang="en-US" altLang="zh-CN" sz="2400">
              <a:solidFill>
                <a:srgbClr val="FF0066"/>
              </a:solidFill>
              <a:latin typeface="Times New Roman" panose="02020603050405020304" pitchFamily="18" charset="0"/>
              <a:ea typeface="宋体" panose="02010600030101010101" pitchFamily="2" charset="-122"/>
            </a:endParaRPr>
          </a:p>
        </p:txBody>
      </p:sp>
      <p:sp>
        <p:nvSpPr>
          <p:cNvPr id="19465" name="Text Box 23"/>
          <p:cNvSpPr txBox="1"/>
          <p:nvPr/>
        </p:nvSpPr>
        <p:spPr>
          <a:xfrm>
            <a:off x="6240463" y="2997200"/>
            <a:ext cx="436880" cy="460375"/>
          </a:xfrm>
          <a:prstGeom prst="rect">
            <a:avLst/>
          </a:prstGeom>
          <a:noFill/>
          <a:ln w="9525">
            <a:noFill/>
          </a:ln>
        </p:spPr>
        <p:txBody>
          <a:bodyPr wrap="none" anchor="t">
            <a:spAutoFit/>
          </a:bodyPr>
          <a:p>
            <a:r>
              <a:rPr lang="en-US" altLang="zh-CN" sz="2400" i="1">
                <a:solidFill>
                  <a:srgbClr val="FF0066"/>
                </a:solidFill>
                <a:latin typeface="Times New Roman" panose="02020603050405020304" pitchFamily="18" charset="0"/>
                <a:ea typeface="宋体" panose="02010600030101010101" pitchFamily="2" charset="-122"/>
              </a:rPr>
              <a:t>M</a:t>
            </a:r>
            <a:endParaRPr lang="en-US" altLang="zh-CN" sz="2400" i="1">
              <a:solidFill>
                <a:srgbClr val="FF0066"/>
              </a:solidFill>
              <a:latin typeface="Times New Roman" panose="02020603050405020304" pitchFamily="18" charset="0"/>
              <a:ea typeface="宋体" panose="02010600030101010101" pitchFamily="2" charset="-122"/>
            </a:endParaRPr>
          </a:p>
        </p:txBody>
      </p:sp>
      <p:sp>
        <p:nvSpPr>
          <p:cNvPr id="19466" name="Line 24"/>
          <p:cNvSpPr/>
          <p:nvPr/>
        </p:nvSpPr>
        <p:spPr>
          <a:xfrm>
            <a:off x="5980113" y="1417638"/>
            <a:ext cx="0" cy="1828800"/>
          </a:xfrm>
          <a:prstGeom prst="line">
            <a:avLst/>
          </a:prstGeom>
          <a:ln w="38100" cap="flat" cmpd="sng">
            <a:solidFill>
              <a:schemeClr val="bg1"/>
            </a:solidFill>
            <a:prstDash val="solid"/>
            <a:round/>
            <a:headEnd type="none" w="med" len="med"/>
            <a:tailEnd type="none" w="med" len="med"/>
          </a:ln>
        </p:spPr>
      </p:sp>
      <p:sp>
        <p:nvSpPr>
          <p:cNvPr id="19467" name="Text Box 25"/>
          <p:cNvSpPr txBox="1"/>
          <p:nvPr/>
        </p:nvSpPr>
        <p:spPr>
          <a:xfrm>
            <a:off x="4608513" y="884238"/>
            <a:ext cx="368935" cy="460375"/>
          </a:xfrm>
          <a:prstGeom prst="rect">
            <a:avLst/>
          </a:prstGeom>
          <a:noFill/>
          <a:ln w="9525">
            <a:noFill/>
          </a:ln>
        </p:spPr>
        <p:txBody>
          <a:bodyPr wrap="none" anchor="t">
            <a:spAutoFit/>
          </a:bodyPr>
          <a:p>
            <a:r>
              <a:rPr lang="en-US" altLang="zh-CN" sz="2400" i="1">
                <a:solidFill>
                  <a:srgbClr val="4F612B"/>
                </a:solidFill>
                <a:latin typeface="Times New Roman" panose="02020603050405020304" pitchFamily="18" charset="0"/>
                <a:ea typeface="宋体" panose="02010600030101010101" pitchFamily="2" charset="-122"/>
              </a:rPr>
              <a:t>E</a:t>
            </a:r>
            <a:endParaRPr lang="en-US" altLang="zh-CN" sz="2400" i="1">
              <a:solidFill>
                <a:srgbClr val="4F612B"/>
              </a:solidFill>
              <a:latin typeface="Times New Roman" panose="02020603050405020304" pitchFamily="18" charset="0"/>
              <a:ea typeface="宋体" panose="02010600030101010101" pitchFamily="2" charset="-122"/>
            </a:endParaRPr>
          </a:p>
        </p:txBody>
      </p:sp>
      <p:sp>
        <p:nvSpPr>
          <p:cNvPr id="19468" name="AutoShape 26"/>
          <p:cNvSpPr/>
          <p:nvPr/>
        </p:nvSpPr>
        <p:spPr>
          <a:xfrm rot="5400000" flipV="1">
            <a:off x="4938713" y="1738313"/>
            <a:ext cx="2514600" cy="457200"/>
          </a:xfrm>
          <a:prstGeom prst="parallelogram">
            <a:avLst>
              <a:gd name="adj" fmla="val 137500"/>
            </a:avLst>
          </a:prstGeom>
          <a:solidFill>
            <a:srgbClr val="008000"/>
          </a:solidFill>
          <a:ln w="9525" cap="flat" cmpd="sng">
            <a:solidFill>
              <a:srgbClr val="996600"/>
            </a:solidFill>
            <a:prstDash val="solid"/>
            <a:miter/>
            <a:headEnd type="none" w="med" len="med"/>
            <a:tailEnd type="none" w="med" len="med"/>
          </a:ln>
        </p:spPr>
        <p:txBody>
          <a:bodyPr wrap="none" anchor="ctr"/>
          <a:p>
            <a:endParaRPr lang="zh-CN" altLang="en-US" dirty="0">
              <a:latin typeface="Arial" panose="020B0604020202020204" pitchFamily="34" charset="0"/>
              <a:ea typeface="宋体" panose="02010600030101010101" pitchFamily="2" charset="-122"/>
            </a:endParaRPr>
          </a:p>
        </p:txBody>
      </p:sp>
      <p:sp>
        <p:nvSpPr>
          <p:cNvPr id="19469" name="Text Box 27"/>
          <p:cNvSpPr txBox="1"/>
          <p:nvPr/>
        </p:nvSpPr>
        <p:spPr>
          <a:xfrm>
            <a:off x="5951538" y="620713"/>
            <a:ext cx="368935" cy="460375"/>
          </a:xfrm>
          <a:prstGeom prst="rect">
            <a:avLst/>
          </a:prstGeom>
          <a:noFill/>
          <a:ln w="9525">
            <a:noFill/>
          </a:ln>
        </p:spPr>
        <p:txBody>
          <a:bodyPr wrap="none" anchor="t">
            <a:spAutoFit/>
          </a:bodyPr>
          <a:p>
            <a:r>
              <a:rPr lang="en-US" altLang="zh-CN" sz="2400" i="1">
                <a:solidFill>
                  <a:srgbClr val="4F612B"/>
                </a:solidFill>
                <a:latin typeface="Times New Roman" panose="02020603050405020304" pitchFamily="18" charset="0"/>
                <a:ea typeface="宋体" panose="02010600030101010101" pitchFamily="2" charset="-122"/>
              </a:rPr>
              <a:t>F</a:t>
            </a:r>
            <a:endParaRPr lang="en-US" altLang="zh-CN" sz="2400" i="1">
              <a:solidFill>
                <a:srgbClr val="4F612B"/>
              </a:solidFill>
              <a:latin typeface="Times New Roman" panose="02020603050405020304" pitchFamily="18" charset="0"/>
              <a:ea typeface="宋体" panose="02010600030101010101" pitchFamily="2" charset="-122"/>
            </a:endParaRPr>
          </a:p>
        </p:txBody>
      </p:sp>
      <p:sp>
        <p:nvSpPr>
          <p:cNvPr id="54300" name="Text Box 28"/>
          <p:cNvSpPr txBox="1"/>
          <p:nvPr/>
        </p:nvSpPr>
        <p:spPr>
          <a:xfrm>
            <a:off x="2301875" y="5059363"/>
            <a:ext cx="7987665" cy="645160"/>
          </a:xfrm>
          <a:prstGeom prst="rect">
            <a:avLst/>
          </a:prstGeom>
          <a:noFill/>
          <a:ln w="9525">
            <a:noFill/>
          </a:ln>
        </p:spPr>
        <p:txBody>
          <a:bodyPr wrap="none" anchor="t">
            <a:spAutoFit/>
          </a:bodyPr>
          <a:p>
            <a:r>
              <a:rPr lang="zh-CN" altLang="en-US" sz="3600" b="1" dirty="0">
                <a:solidFill>
                  <a:srgbClr val="FF0000"/>
                </a:solidFill>
                <a:latin typeface="Times New Roman" panose="02020603050405020304" pitchFamily="18" charset="0"/>
                <a:ea typeface="宋体" panose="02010600030101010101" pitchFamily="2" charset="-122"/>
              </a:rPr>
              <a:t>反射光线与入射光线、法线在同一平面</a:t>
            </a:r>
            <a:endParaRPr lang="zh-CN" altLang="en-US" sz="3600" b="1" dirty="0">
              <a:solidFill>
                <a:srgbClr val="FF0000"/>
              </a:solidFill>
              <a:latin typeface="Times New Roman" panose="02020603050405020304" pitchFamily="18" charset="0"/>
              <a:ea typeface="宋体" panose="02010600030101010101" pitchFamily="2" charset="-122"/>
            </a:endParaRPr>
          </a:p>
        </p:txBody>
      </p:sp>
      <p:sp>
        <p:nvSpPr>
          <p:cNvPr id="68624" name="矩形 68623"/>
          <p:cNvSpPr/>
          <p:nvPr/>
        </p:nvSpPr>
        <p:spPr>
          <a:xfrm>
            <a:off x="1992313" y="4418013"/>
            <a:ext cx="2011680" cy="645160"/>
          </a:xfrm>
          <a:prstGeom prst="rect">
            <a:avLst/>
          </a:prstGeom>
          <a:noFill/>
          <a:ln w="9525">
            <a:noFill/>
          </a:ln>
        </p:spPr>
        <p:txBody>
          <a:bodyPr wrap="none" anchor="t">
            <a:spAutoFit/>
          </a:bodyPr>
          <a:p>
            <a:r>
              <a:rPr lang="zh-CN" altLang="en-US" sz="3600" dirty="0">
                <a:solidFill>
                  <a:srgbClr val="0000FF"/>
                </a:solidFill>
                <a:latin typeface="Arial" panose="020B0604020202020204" pitchFamily="34" charset="0"/>
                <a:ea typeface="宋体" panose="02010600030101010101" pitchFamily="2" charset="-122"/>
              </a:rPr>
              <a:t>结论二：</a:t>
            </a:r>
            <a:endParaRPr lang="zh-CN" altLang="en-US" sz="3600" dirty="0">
              <a:solidFill>
                <a:srgbClr val="0000FF"/>
              </a:solidFill>
              <a:latin typeface="Arial" panose="020B0604020202020204" pitchFamily="34" charset="0"/>
              <a:ea typeface="宋体" panose="02010600030101010101" pitchFamily="2" charset="-122"/>
            </a:endParaRPr>
          </a:p>
        </p:txBody>
      </p:sp>
      <p:sp>
        <p:nvSpPr>
          <p:cNvPr id="19472" name="文本框 68624"/>
          <p:cNvSpPr txBox="1"/>
          <p:nvPr/>
        </p:nvSpPr>
        <p:spPr>
          <a:xfrm>
            <a:off x="3935413" y="0"/>
            <a:ext cx="3752850" cy="521970"/>
          </a:xfrm>
          <a:prstGeom prst="rect">
            <a:avLst/>
          </a:prstGeom>
          <a:solidFill>
            <a:srgbClr val="00CCFF"/>
          </a:solidFill>
          <a:ln w="9525" cap="flat" cmpd="sng">
            <a:solidFill>
              <a:srgbClr val="CC99FF"/>
            </a:solidFill>
            <a:prstDash val="solid"/>
            <a:miter/>
            <a:headEnd type="none" w="med" len="med"/>
            <a:tailEnd type="none" w="med" len="med"/>
          </a:ln>
        </p:spPr>
        <p:txBody>
          <a:bodyPr anchor="t">
            <a:spAutoFit/>
          </a:bodyPr>
          <a:p>
            <a:pPr algn="ctr">
              <a:spcBef>
                <a:spcPct val="50000"/>
              </a:spcBef>
            </a:pPr>
            <a:r>
              <a:rPr lang="zh-CN" altLang="en-US" sz="2800" b="1" dirty="0">
                <a:latin typeface="Times New Roman" panose="02020603050405020304" pitchFamily="18" charset="0"/>
                <a:ea typeface="幼圆" panose="02010509060101010101" pitchFamily="49" charset="-122"/>
              </a:rPr>
              <a:t>（</a:t>
            </a:r>
            <a:r>
              <a:rPr lang="en-US" altLang="zh-CN" sz="2800" b="1">
                <a:latin typeface="Times New Roman" panose="02020603050405020304" pitchFamily="18" charset="0"/>
                <a:ea typeface="幼圆" panose="02010509060101010101" pitchFamily="49" charset="-122"/>
              </a:rPr>
              <a:t>5</a:t>
            </a:r>
            <a:r>
              <a:rPr lang="zh-CN" altLang="en-US" sz="2800" b="1" dirty="0">
                <a:latin typeface="Times New Roman" panose="02020603050405020304" pitchFamily="18" charset="0"/>
                <a:ea typeface="幼圆" panose="02010509060101010101" pitchFamily="49" charset="-122"/>
              </a:rPr>
              <a:t>）、实验过程分析：</a:t>
            </a:r>
            <a:endParaRPr lang="zh-CN" altLang="en-US" sz="2800" b="1">
              <a:latin typeface="Times New Roman" panose="02020603050405020304" pitchFamily="18" charset="0"/>
              <a:ea typeface="幼圆" panose="02010509060101010101" pitchFamily="49" charset="-122"/>
            </a:endParaRPr>
          </a:p>
        </p:txBody>
      </p:sp>
      <p:pic>
        <p:nvPicPr>
          <p:cNvPr id="19473" name="图片 68625" descr="0024"/>
          <p:cNvPicPr>
            <a:picLocks noChangeAspect="1"/>
          </p:cNvPicPr>
          <p:nvPr/>
        </p:nvPicPr>
        <p:blipFill>
          <a:blip r:embed="rId1"/>
          <a:stretch>
            <a:fillRect/>
          </a:stretch>
        </p:blipFill>
        <p:spPr>
          <a:xfrm>
            <a:off x="9336088" y="0"/>
            <a:ext cx="1331912" cy="1052513"/>
          </a:xfrm>
          <a:prstGeom prst="rect">
            <a:avLst/>
          </a:prstGeom>
          <a:noFill/>
          <a:ln w="9525">
            <a:noFill/>
          </a:ln>
        </p:spPr>
      </p:pic>
      <p:pic>
        <p:nvPicPr>
          <p:cNvPr id="19474" name="Picture 5" descr="png-0142"/>
          <p:cNvPicPr>
            <a:picLocks noChangeAspect="1"/>
          </p:cNvPicPr>
          <p:nvPr/>
        </p:nvPicPr>
        <p:blipFill>
          <a:blip r:embed="rId2"/>
          <a:stretch>
            <a:fillRect/>
          </a:stretch>
        </p:blipFill>
        <p:spPr>
          <a:xfrm>
            <a:off x="9551988" y="6021388"/>
            <a:ext cx="1116012" cy="836612"/>
          </a:xfrm>
          <a:prstGeom prst="rect">
            <a:avLst/>
          </a:prstGeom>
          <a:noFill/>
          <a:ln w="9525">
            <a:noFill/>
          </a:ln>
        </p:spPr>
      </p:pic>
      <p:sp>
        <p:nvSpPr>
          <p:cNvPr id="2" name="文本框 1"/>
          <p:cNvSpPr txBox="1"/>
          <p:nvPr/>
        </p:nvSpPr>
        <p:spPr>
          <a:xfrm>
            <a:off x="1806575" y="5821363"/>
            <a:ext cx="4830445" cy="521970"/>
          </a:xfrm>
          <a:prstGeom prst="rect">
            <a:avLst/>
          </a:prstGeom>
          <a:noFill/>
          <a:ln w="9525">
            <a:noFill/>
          </a:ln>
        </p:spPr>
        <p:txBody>
          <a:bodyPr wrap="none" anchor="t">
            <a:spAutoFit/>
          </a:bodyPr>
          <a:p>
            <a:r>
              <a:rPr lang="zh-CN" altLang="en-US" sz="2800" b="1" dirty="0">
                <a:latin typeface="宋体" panose="02010600030101010101" pitchFamily="2" charset="-122"/>
                <a:ea typeface="宋体" panose="02010600030101010101" pitchFamily="2" charset="-122"/>
              </a:rPr>
              <a:t>在实验中纸板的作用是什么？</a:t>
            </a:r>
            <a:endParaRPr lang="zh-CN" altLang="en-US" sz="2800" b="1"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68624"/>
                                        </p:tgtEl>
                                        <p:attrNameLst>
                                          <p:attrName>style.visibility</p:attrName>
                                        </p:attrNameLst>
                                      </p:cBhvr>
                                      <p:to>
                                        <p:strVal val="visible"/>
                                      </p:to>
                                    </p:set>
                                    <p:anim calcmode="lin" valueType="num">
                                      <p:cBhvr additive="base">
                                        <p:cTn id="7" dur="500" fill="hold"/>
                                        <p:tgtEl>
                                          <p:spTgt spid="68624"/>
                                        </p:tgtEl>
                                        <p:attrNameLst>
                                          <p:attrName>ppt_x</p:attrName>
                                        </p:attrNameLst>
                                      </p:cBhvr>
                                      <p:tavLst>
                                        <p:tav tm="0">
                                          <p:val>
                                            <p:strVal val="1+#ppt_w/2"/>
                                          </p:val>
                                        </p:tav>
                                        <p:tav tm="100000">
                                          <p:val>
                                            <p:strVal val="#ppt_x"/>
                                          </p:val>
                                        </p:tav>
                                      </p:tavLst>
                                    </p:anim>
                                    <p:anim calcmode="lin" valueType="num">
                                      <p:cBhvr additive="base">
                                        <p:cTn id="8" dur="500" fill="hold"/>
                                        <p:tgtEl>
                                          <p:spTgt spid="6862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430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80">
                                          <p:stCondLst>
                                            <p:cond delay="0"/>
                                          </p:stCondLst>
                                        </p:cTn>
                                        <p:tgtEl>
                                          <p:spTgt spid="2"/>
                                        </p:tgtEl>
                                      </p:cBhvr>
                                    </p:animEffect>
                                    <p:anim calcmode="lin" valueType="num">
                                      <p:cBhvr>
                                        <p:cTn id="1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2"/>
                                        </p:tgtEl>
                                        <p:attrNameLst>
                                          <p:attrName>ppt_y</p:attrName>
                                        </p:attrNameLst>
                                      </p:cBhvr>
                                      <p:tavLst>
                                        <p:tav tm="0" fmla="#ppt_y-sin(pi*$)/3">
                                          <p:val>
                                            <p:fltVal val="0.500000"/>
                                          </p:val>
                                        </p:tav>
                                        <p:tav tm="100000">
                                          <p:val>
                                            <p:fltVal val="1.000000"/>
                                          </p:val>
                                        </p:tav>
                                      </p:tavLst>
                                    </p:anim>
                                    <p:anim calcmode="lin" valueType="num">
                                      <p:cBhvr>
                                        <p:cTn id="20" dur="664" tmFilter="0, 0; 0.125,0.2665; 0.25,0.4; 0.375,0.465; 0.5,0.5;  0.625,0.535; 0.75,0.6; 0.875,0.7335; 1,1">
                                          <p:stCondLst>
                                            <p:cond delay="664"/>
                                          </p:stCondLst>
                                        </p:cTn>
                                        <p:tgtEl>
                                          <p:spTgt spid="2"/>
                                        </p:tgtEl>
                                        <p:attrNameLst>
                                          <p:attrName>ppt_y</p:attrName>
                                        </p:attrNameLst>
                                      </p:cBhvr>
                                      <p:tavLst>
                                        <p:tav tm="0" fmla="#ppt_y-sin(pi*$)/9">
                                          <p:val>
                                            <p:fltVal val="0.000000"/>
                                          </p:val>
                                        </p:tav>
                                        <p:tav tm="100000">
                                          <p:val>
                                            <p:fltVal val="1.000000"/>
                                          </p:val>
                                        </p:tav>
                                      </p:tavLst>
                                    </p:anim>
                                    <p:anim calcmode="lin" valueType="num">
                                      <p:cBhvr>
                                        <p:cTn id="21" dur="332" tmFilter="0, 0; 0.125,0.2665; 0.25,0.4; 0.375,0.465; 0.5,0.5;  0.625,0.535; 0.75,0.6; 0.875,0.7335; 1,1">
                                          <p:stCondLst>
                                            <p:cond delay="1324"/>
                                          </p:stCondLst>
                                        </p:cTn>
                                        <p:tgtEl>
                                          <p:spTgt spid="2"/>
                                        </p:tgtEl>
                                        <p:attrNameLst>
                                          <p:attrName>ppt_y</p:attrName>
                                        </p:attrNameLst>
                                      </p:cBhvr>
                                      <p:tavLst>
                                        <p:tav tm="0" fmla="#ppt_y-sin(pi*$)/27">
                                          <p:val>
                                            <p:fltVal val="0.000000"/>
                                          </p:val>
                                        </p:tav>
                                        <p:tav tm="100000">
                                          <p:val>
                                            <p:fltVal val="1.000000"/>
                                          </p:val>
                                        </p:tav>
                                      </p:tavLst>
                                    </p:anim>
                                    <p:anim calcmode="lin" valueType="num">
                                      <p:cBhvr>
                                        <p:cTn id="22" dur="164" tmFilter="0, 0; 0.125,0.2665; 0.25,0.4; 0.375,0.465; 0.5,0.5;  0.625,0.535; 0.75,0.6; 0.875,0.7335; 1,1">
                                          <p:stCondLst>
                                            <p:cond delay="1656"/>
                                          </p:stCondLst>
                                        </p:cTn>
                                        <p:tgtEl>
                                          <p:spTgt spid="2"/>
                                        </p:tgtEl>
                                        <p:attrNameLst>
                                          <p:attrName>ppt_y</p:attrName>
                                        </p:attrNameLst>
                                      </p:cBhvr>
                                      <p:tavLst>
                                        <p:tav tm="0" fmla="#ppt_y-sin(pi*$)/81">
                                          <p:val>
                                            <p:fltVal val="0.000000"/>
                                          </p:val>
                                        </p:tav>
                                        <p:tav tm="100000">
                                          <p:val>
                                            <p:fltVal val="1.000000"/>
                                          </p:val>
                                        </p:tav>
                                      </p:tavLst>
                                    </p:anim>
                                    <p:animScale>
                                      <p:cBhvr>
                                        <p:cTn id="23" dur="26">
                                          <p:stCondLst>
                                            <p:cond delay="650"/>
                                          </p:stCondLst>
                                        </p:cTn>
                                        <p:tgtEl>
                                          <p:spTgt spid="2"/>
                                        </p:tgtEl>
                                      </p:cBhvr>
                                      <p:to x="100000" y="60000"/>
                                    </p:animScale>
                                    <p:animScale>
                                      <p:cBhvr>
                                        <p:cTn id="24" dur="166" decel="50000">
                                          <p:stCondLst>
                                            <p:cond delay="676"/>
                                          </p:stCondLst>
                                        </p:cTn>
                                        <p:tgtEl>
                                          <p:spTgt spid="2"/>
                                        </p:tgtEl>
                                      </p:cBhvr>
                                      <p:to x="100000" y="100000"/>
                                    </p:animScale>
                                    <p:animScale>
                                      <p:cBhvr>
                                        <p:cTn id="25" dur="26">
                                          <p:stCondLst>
                                            <p:cond delay="1312"/>
                                          </p:stCondLst>
                                        </p:cTn>
                                        <p:tgtEl>
                                          <p:spTgt spid="2"/>
                                        </p:tgtEl>
                                      </p:cBhvr>
                                      <p:to x="100000" y="80000"/>
                                    </p:animScale>
                                    <p:animScale>
                                      <p:cBhvr>
                                        <p:cTn id="26" dur="166" decel="50000">
                                          <p:stCondLst>
                                            <p:cond delay="1338"/>
                                          </p:stCondLst>
                                        </p:cTn>
                                        <p:tgtEl>
                                          <p:spTgt spid="2"/>
                                        </p:tgtEl>
                                      </p:cBhvr>
                                      <p:to x="100000" y="100000"/>
                                    </p:animScale>
                                    <p:animScale>
                                      <p:cBhvr>
                                        <p:cTn id="27" dur="26">
                                          <p:stCondLst>
                                            <p:cond delay="1642"/>
                                          </p:stCondLst>
                                        </p:cTn>
                                        <p:tgtEl>
                                          <p:spTgt spid="2"/>
                                        </p:tgtEl>
                                      </p:cBhvr>
                                      <p:to x="100000" y="90000"/>
                                    </p:animScale>
                                    <p:animScale>
                                      <p:cBhvr>
                                        <p:cTn id="28" dur="166" decel="50000">
                                          <p:stCondLst>
                                            <p:cond delay="1668"/>
                                          </p:stCondLst>
                                        </p:cTn>
                                        <p:tgtEl>
                                          <p:spTgt spid="2"/>
                                        </p:tgtEl>
                                      </p:cBhvr>
                                      <p:to x="100000" y="100000"/>
                                    </p:animScale>
                                    <p:animScale>
                                      <p:cBhvr>
                                        <p:cTn id="29" dur="26">
                                          <p:stCondLst>
                                            <p:cond delay="1808"/>
                                          </p:stCondLst>
                                        </p:cTn>
                                        <p:tgtEl>
                                          <p:spTgt spid="2"/>
                                        </p:tgtEl>
                                      </p:cBhvr>
                                      <p:to x="100000" y="95000"/>
                                    </p:animScale>
                                    <p:animScale>
                                      <p:cBhvr>
                                        <p:cTn id="3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300" grpId="0"/>
      <p:bldP spid="68624"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graphicFrame>
        <p:nvGraphicFramePr>
          <p:cNvPr id="72738" name="内容占位符 72737"/>
          <p:cNvGraphicFramePr/>
          <p:nvPr>
            <p:ph/>
          </p:nvPr>
        </p:nvGraphicFramePr>
        <p:xfrm>
          <a:off x="5951538" y="4787900"/>
          <a:ext cx="3600450" cy="2164080"/>
        </p:xfrm>
        <a:graphic>
          <a:graphicData uri="http://schemas.openxmlformats.org/drawingml/2006/table">
            <a:tbl>
              <a:tblPr/>
              <a:tblGrid>
                <a:gridCol w="1797050"/>
                <a:gridCol w="1803400"/>
              </a:tblGrid>
              <a:tr h="541020">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r>
                        <a:rPr lang="zh-CN" altLang="en-US" dirty="0">
                          <a:solidFill>
                            <a:schemeClr val="bg1"/>
                          </a:solidFill>
                          <a:ea typeface="隶书" panose="02010509060101010101" pitchFamily="1" charset="-122"/>
                        </a:rPr>
                        <a:t>　入射角</a:t>
                      </a:r>
                      <a:endParaRPr lang="zh-CN" altLang="en-US" dirty="0">
                        <a:solidFill>
                          <a:schemeClr val="bg1"/>
                        </a:solidFill>
                        <a:ea typeface="隶书" panose="02010509060101010101" pitchFamily="1"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hlink"/>
                    </a:solid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r>
                        <a:rPr lang="zh-CN" altLang="en-US" dirty="0">
                          <a:solidFill>
                            <a:schemeClr val="bg1"/>
                          </a:solidFill>
                          <a:ea typeface="隶书" panose="02010509060101010101" pitchFamily="1" charset="-122"/>
                        </a:rPr>
                        <a:t>　反射角</a:t>
                      </a:r>
                      <a:endParaRPr lang="zh-CN" altLang="en-US" dirty="0">
                        <a:solidFill>
                          <a:schemeClr val="bg1"/>
                        </a:solidFill>
                        <a:ea typeface="隶书" panose="02010509060101010101" pitchFamily="1"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hlink"/>
                    </a:solidFill>
                  </a:tcPr>
                </a:tc>
              </a:tr>
              <a:tr h="541020">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r>
                        <a:rPr lang="zh-CN" altLang="en-US" dirty="0">
                          <a:solidFill>
                            <a:schemeClr val="bg1"/>
                          </a:solidFill>
                          <a:ea typeface="隶书" panose="02010509060101010101" pitchFamily="1" charset="-122"/>
                        </a:rPr>
                        <a:t>　</a:t>
                      </a:r>
                      <a:r>
                        <a:rPr lang="zh-CN" altLang="en-US" sz="2400" dirty="0">
                          <a:solidFill>
                            <a:schemeClr val="bg1"/>
                          </a:solidFill>
                          <a:ea typeface="隶书" panose="02010509060101010101" pitchFamily="1" charset="-122"/>
                        </a:rPr>
                        <a:t>３０</a:t>
                      </a:r>
                      <a:r>
                        <a:rPr lang="en-US" altLang="zh-CN" sz="2400">
                          <a:solidFill>
                            <a:schemeClr val="bg1"/>
                          </a:solidFill>
                          <a:ea typeface="隶书" panose="02010509060101010101" pitchFamily="1" charset="-122"/>
                        </a:rPr>
                        <a:t>°</a:t>
                      </a:r>
                      <a:endParaRPr lang="zh-CN" altLang="en-US" sz="2400">
                        <a:solidFill>
                          <a:schemeClr val="bg1"/>
                        </a:solidFill>
                        <a:ea typeface="隶书" panose="02010509060101010101" pitchFamily="1"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hlink"/>
                    </a:solid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r>
                        <a:rPr lang="zh-CN" altLang="en-US" dirty="0">
                          <a:solidFill>
                            <a:schemeClr val="bg1"/>
                          </a:solidFill>
                          <a:ea typeface="隶书" panose="02010509060101010101" pitchFamily="1" charset="-122"/>
                        </a:rPr>
                        <a:t>　</a:t>
                      </a:r>
                      <a:endParaRPr lang="zh-CN" altLang="en-US" sz="2000" dirty="0">
                        <a:solidFill>
                          <a:schemeClr val="bg1"/>
                        </a:solidFill>
                        <a:ea typeface="隶书" panose="02010509060101010101" pitchFamily="1"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hlink"/>
                    </a:solidFill>
                  </a:tcPr>
                </a:tc>
              </a:tr>
              <a:tr h="541020">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r>
                        <a:rPr lang="zh-CN" altLang="en-US" sz="2400" dirty="0">
                          <a:solidFill>
                            <a:schemeClr val="bg1"/>
                          </a:solidFill>
                          <a:ea typeface="隶书" panose="02010509060101010101" pitchFamily="1" charset="-122"/>
                        </a:rPr>
                        <a:t>　６０</a:t>
                      </a:r>
                      <a:r>
                        <a:rPr lang="en-US" altLang="zh-CN" sz="2400">
                          <a:solidFill>
                            <a:schemeClr val="bg1"/>
                          </a:solidFill>
                          <a:ea typeface="隶书" panose="02010509060101010101" pitchFamily="1" charset="-122"/>
                        </a:rPr>
                        <a:t>°</a:t>
                      </a:r>
                      <a:endParaRPr lang="zh-CN" altLang="en-US" sz="2400">
                        <a:solidFill>
                          <a:schemeClr val="bg1"/>
                        </a:solidFill>
                        <a:ea typeface="隶书" panose="02010509060101010101" pitchFamily="1"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hlink"/>
                    </a:solid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r>
                        <a:rPr lang="zh-CN" altLang="en-US" dirty="0">
                          <a:solidFill>
                            <a:schemeClr val="bg1"/>
                          </a:solidFill>
                          <a:ea typeface="隶书" panose="02010509060101010101" pitchFamily="1" charset="-122"/>
                        </a:rPr>
                        <a:t>　</a:t>
                      </a:r>
                      <a:endParaRPr lang="zh-CN" altLang="en-US" sz="2000" dirty="0">
                        <a:solidFill>
                          <a:schemeClr val="bg1"/>
                        </a:solidFill>
                        <a:ea typeface="隶书" panose="02010509060101010101" pitchFamily="1"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hlink"/>
                    </a:solidFill>
                  </a:tcPr>
                </a:tc>
              </a:tr>
              <a:tr h="541020">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r>
                        <a:rPr lang="zh-CN" altLang="en-US" sz="2400" dirty="0">
                          <a:solidFill>
                            <a:schemeClr val="bg1"/>
                          </a:solidFill>
                          <a:ea typeface="隶书" panose="02010509060101010101" pitchFamily="1" charset="-122"/>
                        </a:rPr>
                        <a:t>　　０</a:t>
                      </a:r>
                      <a:r>
                        <a:rPr lang="en-US" altLang="zh-CN">
                          <a:solidFill>
                            <a:schemeClr val="bg1"/>
                          </a:solidFill>
                        </a:rPr>
                        <a:t>°</a:t>
                      </a:r>
                      <a:endParaRPr lang="zh-CN" altLang="en-US">
                        <a:solidFill>
                          <a:schemeClr val="bg1"/>
                        </a:solidFill>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solidFill>
                      <a:schemeClr val="hlink"/>
                    </a:solid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000" dirty="0">
                        <a:solidFill>
                          <a:schemeClr val="bg1"/>
                        </a:solidFill>
                        <a:ea typeface="隶书" panose="02010509060101010101" pitchFamily="1"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solidFill>
                      <a:schemeClr val="hlink"/>
                    </a:solidFill>
                  </a:tcPr>
                </a:tc>
              </a:tr>
            </a:tbl>
          </a:graphicData>
        </a:graphic>
      </p:graphicFrame>
      <p:sp>
        <p:nvSpPr>
          <p:cNvPr id="72724" name="文本框 72723"/>
          <p:cNvSpPr txBox="1"/>
          <p:nvPr/>
        </p:nvSpPr>
        <p:spPr>
          <a:xfrm>
            <a:off x="7824788" y="5229225"/>
            <a:ext cx="1584325" cy="521970"/>
          </a:xfrm>
          <a:prstGeom prst="rect">
            <a:avLst/>
          </a:prstGeom>
          <a:noFill/>
          <a:ln w="9525">
            <a:noFill/>
          </a:ln>
        </p:spPr>
        <p:txBody>
          <a:bodyPr anchor="t">
            <a:spAutoFit/>
          </a:bodyPr>
          <a:p>
            <a:pPr>
              <a:spcBef>
                <a:spcPct val="50000"/>
              </a:spcBef>
            </a:pPr>
            <a:r>
              <a:rPr lang="zh-CN" altLang="en-US" sz="2800" dirty="0">
                <a:solidFill>
                  <a:srgbClr val="FF0000"/>
                </a:solidFill>
                <a:latin typeface="Arial" panose="020B0604020202020204" pitchFamily="34" charset="0"/>
                <a:ea typeface="隶书" panose="02010509060101010101" pitchFamily="1" charset="-122"/>
              </a:rPr>
              <a:t>３０</a:t>
            </a:r>
            <a:r>
              <a:rPr lang="en-US" altLang="zh-CN" sz="2800">
                <a:solidFill>
                  <a:srgbClr val="FF0000"/>
                </a:solidFill>
                <a:latin typeface="Arial" panose="020B0604020202020204" pitchFamily="34" charset="0"/>
                <a:ea typeface="隶书" panose="02010509060101010101" pitchFamily="1" charset="-122"/>
              </a:rPr>
              <a:t>°</a:t>
            </a:r>
            <a:endParaRPr lang="en-US" altLang="zh-CN" sz="2800">
              <a:solidFill>
                <a:srgbClr val="FF0000"/>
              </a:solidFill>
              <a:latin typeface="Arial" panose="020B0604020202020204" pitchFamily="34" charset="0"/>
              <a:ea typeface="隶书" panose="02010509060101010101" pitchFamily="1" charset="-122"/>
            </a:endParaRPr>
          </a:p>
        </p:txBody>
      </p:sp>
      <p:sp>
        <p:nvSpPr>
          <p:cNvPr id="72725" name="文本框 72724"/>
          <p:cNvSpPr txBox="1"/>
          <p:nvPr/>
        </p:nvSpPr>
        <p:spPr>
          <a:xfrm>
            <a:off x="7824788" y="5805488"/>
            <a:ext cx="1249680" cy="521970"/>
          </a:xfrm>
          <a:prstGeom prst="rect">
            <a:avLst/>
          </a:prstGeom>
          <a:noFill/>
          <a:ln w="9525">
            <a:noFill/>
          </a:ln>
        </p:spPr>
        <p:txBody>
          <a:bodyPr wrap="none" anchor="t">
            <a:spAutoFit/>
          </a:bodyPr>
          <a:p>
            <a:r>
              <a:rPr lang="zh-CN" altLang="en-US" sz="2800" dirty="0">
                <a:solidFill>
                  <a:srgbClr val="FF0000"/>
                </a:solidFill>
                <a:latin typeface="Arial" panose="020B0604020202020204" pitchFamily="34" charset="0"/>
                <a:ea typeface="隶书" panose="02010509060101010101" pitchFamily="1" charset="-122"/>
              </a:rPr>
              <a:t>６０</a:t>
            </a:r>
            <a:r>
              <a:rPr lang="en-US" altLang="zh-CN" sz="2800">
                <a:solidFill>
                  <a:srgbClr val="FF0000"/>
                </a:solidFill>
                <a:latin typeface="Arial" panose="020B0604020202020204" pitchFamily="34" charset="0"/>
                <a:ea typeface="隶书" panose="02010509060101010101" pitchFamily="1" charset="-122"/>
              </a:rPr>
              <a:t>°</a:t>
            </a:r>
            <a:endParaRPr lang="en-US" altLang="zh-CN" sz="2800">
              <a:solidFill>
                <a:srgbClr val="FF0000"/>
              </a:solidFill>
              <a:latin typeface="Arial" panose="020B0604020202020204" pitchFamily="34" charset="0"/>
              <a:ea typeface="隶书" panose="02010509060101010101" pitchFamily="1" charset="-122"/>
            </a:endParaRPr>
          </a:p>
        </p:txBody>
      </p:sp>
      <p:sp>
        <p:nvSpPr>
          <p:cNvPr id="72726" name="文本框 72725"/>
          <p:cNvSpPr txBox="1"/>
          <p:nvPr/>
        </p:nvSpPr>
        <p:spPr>
          <a:xfrm>
            <a:off x="7751763" y="6338888"/>
            <a:ext cx="1198880" cy="521970"/>
          </a:xfrm>
          <a:prstGeom prst="rect">
            <a:avLst/>
          </a:prstGeom>
          <a:noFill/>
          <a:ln w="9525">
            <a:noFill/>
          </a:ln>
        </p:spPr>
        <p:txBody>
          <a:bodyPr wrap="none" anchor="t">
            <a:spAutoFit/>
          </a:bodyPr>
          <a:p>
            <a:pPr>
              <a:spcBef>
                <a:spcPct val="20000"/>
              </a:spcBef>
            </a:pPr>
            <a:r>
              <a:rPr lang="zh-CN" altLang="en-US" sz="2400" dirty="0">
                <a:solidFill>
                  <a:schemeClr val="bg1"/>
                </a:solidFill>
                <a:latin typeface="Arial" panose="020B0604020202020204" pitchFamily="34" charset="0"/>
                <a:ea typeface="隶书" panose="02010509060101010101" pitchFamily="1" charset="-122"/>
              </a:rPr>
              <a:t>　</a:t>
            </a:r>
            <a:r>
              <a:rPr lang="zh-CN" altLang="en-US" sz="2800" dirty="0">
                <a:solidFill>
                  <a:srgbClr val="FF0000"/>
                </a:solidFill>
                <a:latin typeface="Arial" panose="020B0604020202020204" pitchFamily="34" charset="0"/>
                <a:ea typeface="隶书" panose="02010509060101010101" pitchFamily="1" charset="-122"/>
              </a:rPr>
              <a:t>０</a:t>
            </a:r>
            <a:r>
              <a:rPr lang="en-US" altLang="zh-CN" sz="2800">
                <a:solidFill>
                  <a:srgbClr val="FF0000"/>
                </a:solidFill>
                <a:latin typeface="Arial" panose="020B0604020202020204" pitchFamily="34" charset="0"/>
                <a:ea typeface="隶书" panose="02010509060101010101" pitchFamily="1" charset="-122"/>
              </a:rPr>
              <a:t>°</a:t>
            </a:r>
            <a:endParaRPr lang="en-US" altLang="zh-CN" sz="2400" b="1">
              <a:latin typeface="Arial" panose="020B0604020202020204" pitchFamily="34" charset="0"/>
              <a:ea typeface="隶书" panose="02010509060101010101" pitchFamily="1" charset="-122"/>
            </a:endParaRPr>
          </a:p>
        </p:txBody>
      </p:sp>
      <p:sp>
        <p:nvSpPr>
          <p:cNvPr id="72727" name="云形标注 72726"/>
          <p:cNvSpPr/>
          <p:nvPr/>
        </p:nvSpPr>
        <p:spPr>
          <a:xfrm>
            <a:off x="7321550" y="1555750"/>
            <a:ext cx="2951163" cy="1728788"/>
          </a:xfrm>
          <a:prstGeom prst="cloudCallout">
            <a:avLst>
              <a:gd name="adj1" fmla="val -43750"/>
              <a:gd name="adj2" fmla="val 70000"/>
            </a:avLst>
          </a:prstGeom>
          <a:solidFill>
            <a:schemeClr val="accent1"/>
          </a:solidFill>
          <a:ln w="9525" cap="flat" cmpd="sng">
            <a:solidFill>
              <a:schemeClr val="tx1"/>
            </a:solidFill>
            <a:prstDash val="solid"/>
            <a:round/>
            <a:headEnd type="none" w="med" len="med"/>
            <a:tailEnd type="none" w="med" len="med"/>
          </a:ln>
        </p:spPr>
        <p:txBody>
          <a:bodyPr anchor="t"/>
          <a:p>
            <a:pPr algn="ctr"/>
            <a:r>
              <a:rPr lang="zh-CN" altLang="en-US" sz="2800" b="1" dirty="0">
                <a:latin typeface="Arial" panose="020B0604020202020204" pitchFamily="34" charset="0"/>
                <a:ea typeface="华文新魏" panose="02010800040101010101" pitchFamily="2" charset="-122"/>
              </a:rPr>
              <a:t>请将你得到的数据填入下表</a:t>
            </a:r>
            <a:endParaRPr lang="zh-CN" altLang="en-US" sz="2800" b="1" dirty="0">
              <a:latin typeface="Arial" panose="020B0604020202020204" pitchFamily="34" charset="0"/>
              <a:ea typeface="华文新魏" panose="02010800040101010101" pitchFamily="2" charset="-122"/>
            </a:endParaRPr>
          </a:p>
        </p:txBody>
      </p:sp>
      <p:pic>
        <p:nvPicPr>
          <p:cNvPr id="20503" name="图片 72727" descr="0024"/>
          <p:cNvPicPr>
            <a:picLocks noChangeAspect="1"/>
          </p:cNvPicPr>
          <p:nvPr/>
        </p:nvPicPr>
        <p:blipFill>
          <a:blip r:embed="rId1"/>
          <a:stretch>
            <a:fillRect/>
          </a:stretch>
        </p:blipFill>
        <p:spPr>
          <a:xfrm>
            <a:off x="9409113" y="0"/>
            <a:ext cx="1258887" cy="1052513"/>
          </a:xfrm>
          <a:prstGeom prst="rect">
            <a:avLst/>
          </a:prstGeom>
          <a:noFill/>
          <a:ln w="9525">
            <a:noFill/>
          </a:ln>
        </p:spPr>
      </p:pic>
      <p:pic>
        <p:nvPicPr>
          <p:cNvPr id="20504" name="图片 72728" descr="13"/>
          <p:cNvPicPr>
            <a:picLocks noChangeAspect="1"/>
          </p:cNvPicPr>
          <p:nvPr/>
        </p:nvPicPr>
        <p:blipFill>
          <a:blip r:embed="rId2"/>
          <a:stretch>
            <a:fillRect/>
          </a:stretch>
        </p:blipFill>
        <p:spPr>
          <a:xfrm>
            <a:off x="1919288" y="5768975"/>
            <a:ext cx="719137" cy="539750"/>
          </a:xfrm>
          <a:prstGeom prst="rect">
            <a:avLst/>
          </a:prstGeom>
          <a:noFill/>
          <a:ln w="9525">
            <a:noFill/>
          </a:ln>
        </p:spPr>
      </p:pic>
      <p:pic>
        <p:nvPicPr>
          <p:cNvPr id="20505" name="图片 72729" descr="14"/>
          <p:cNvPicPr>
            <a:picLocks noChangeAspect="1"/>
          </p:cNvPicPr>
          <p:nvPr/>
        </p:nvPicPr>
        <p:blipFill>
          <a:blip r:embed="rId3"/>
          <a:stretch>
            <a:fillRect/>
          </a:stretch>
        </p:blipFill>
        <p:spPr>
          <a:xfrm>
            <a:off x="2640013" y="5734050"/>
            <a:ext cx="720725" cy="541338"/>
          </a:xfrm>
          <a:prstGeom prst="rect">
            <a:avLst/>
          </a:prstGeom>
          <a:noFill/>
          <a:ln w="9525">
            <a:noFill/>
          </a:ln>
        </p:spPr>
      </p:pic>
      <p:pic>
        <p:nvPicPr>
          <p:cNvPr id="20506" name="Picture 5" descr="png-0142"/>
          <p:cNvPicPr>
            <a:picLocks noChangeAspect="1"/>
          </p:cNvPicPr>
          <p:nvPr/>
        </p:nvPicPr>
        <p:blipFill>
          <a:blip r:embed="rId4"/>
          <a:stretch>
            <a:fillRect/>
          </a:stretch>
        </p:blipFill>
        <p:spPr>
          <a:xfrm>
            <a:off x="9448800" y="5638800"/>
            <a:ext cx="1219200" cy="1219200"/>
          </a:xfrm>
          <a:prstGeom prst="rect">
            <a:avLst/>
          </a:prstGeom>
          <a:noFill/>
          <a:ln w="9525">
            <a:noFill/>
          </a:ln>
        </p:spPr>
      </p:pic>
    </p:spTree>
    <p:controls>
      <mc:AlternateContent xmlns:mc="http://schemas.openxmlformats.org/markup-compatibility/2006">
        <mc:Choice xmlns:v="urn:schemas-microsoft-com:vml" Requires="v">
          <p:control spid="1027" name="ShockwaveFlash1" r:id="rId5" imgW="5616575" imgH="4464050"/>
        </mc:Choice>
        <mc:Fallback>
          <p:control name="ShockwaveFlash1" r:id="rId5" imgW="5616575" imgH="4464050">
            <p:pic>
              <p:nvPicPr>
                <p:cNvPr id="0" name="ShockwaveFlash1"/>
                <p:cNvPicPr/>
                <p:nvPr/>
              </p:nvPicPr>
              <p:blipFill>
                <a:blip r:embed="rId6"/>
                <a:stretch>
                  <a:fillRect/>
                </a:stretch>
              </p:blipFill>
              <p:spPr>
                <a:xfrm>
                  <a:off x="1524000" y="188913"/>
                  <a:ext cx="5616575" cy="4464050"/>
                </a:xfrm>
                <a:prstGeom prst="rect">
                  <a:avLst/>
                </a:prstGeom>
                <a:noFill/>
                <a:ln w="9525">
                  <a:noFill/>
                </a:ln>
              </p:spPr>
            </p:pic>
          </p:control>
        </mc:Fallback>
      </mc:AlternateContent>
    </p:controls>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2727"/>
                                        </p:tgtEl>
                                        <p:attrNameLst>
                                          <p:attrName>style.visibility</p:attrName>
                                        </p:attrNameLst>
                                      </p:cBhvr>
                                      <p:to>
                                        <p:strVal val="visible"/>
                                      </p:to>
                                    </p:set>
                                    <p:anim calcmode="lin" valueType="num">
                                      <p:cBhvr additive="base">
                                        <p:cTn id="7" dur="500" fill="hold"/>
                                        <p:tgtEl>
                                          <p:spTgt spid="72727"/>
                                        </p:tgtEl>
                                        <p:attrNameLst>
                                          <p:attrName>ppt_x</p:attrName>
                                        </p:attrNameLst>
                                      </p:cBhvr>
                                      <p:tavLst>
                                        <p:tav tm="0">
                                          <p:val>
                                            <p:strVal val="#ppt_x"/>
                                          </p:val>
                                        </p:tav>
                                        <p:tav tm="100000">
                                          <p:val>
                                            <p:strVal val="#ppt_x"/>
                                          </p:val>
                                        </p:tav>
                                      </p:tavLst>
                                    </p:anim>
                                    <p:anim calcmode="lin" valueType="num">
                                      <p:cBhvr additive="base">
                                        <p:cTn id="8" dur="500" fill="hold"/>
                                        <p:tgtEl>
                                          <p:spTgt spid="7272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72738"/>
                                        </p:tgtEl>
                                        <p:attrNameLst>
                                          <p:attrName>style.visibility</p:attrName>
                                        </p:attrNameLst>
                                      </p:cBhvr>
                                      <p:to>
                                        <p:strVal val="visible"/>
                                      </p:to>
                                    </p:set>
                                    <p:animEffect transition="in" filter="blinds(horizontal)">
                                      <p:cBhvr>
                                        <p:cTn id="13" dur="500"/>
                                        <p:tgtEl>
                                          <p:spTgt spid="72738"/>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72724"/>
                                        </p:tgtEl>
                                        <p:attrNameLst>
                                          <p:attrName>style.visibility</p:attrName>
                                        </p:attrNameLst>
                                      </p:cBhvr>
                                      <p:to>
                                        <p:strVal val="visible"/>
                                      </p:to>
                                    </p:set>
                                    <p:animEffect transition="in" filter="blinds(horizontal)">
                                      <p:cBhvr>
                                        <p:cTn id="18" dur="500"/>
                                        <p:tgtEl>
                                          <p:spTgt spid="72724"/>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72725"/>
                                        </p:tgtEl>
                                        <p:attrNameLst>
                                          <p:attrName>style.visibility</p:attrName>
                                        </p:attrNameLst>
                                      </p:cBhvr>
                                      <p:to>
                                        <p:strVal val="visible"/>
                                      </p:to>
                                    </p:set>
                                    <p:animEffect transition="in" filter="blinds(horizontal)">
                                      <p:cBhvr>
                                        <p:cTn id="23" dur="500"/>
                                        <p:tgtEl>
                                          <p:spTgt spid="72725"/>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72726"/>
                                        </p:tgtEl>
                                        <p:attrNameLst>
                                          <p:attrName>style.visibility</p:attrName>
                                        </p:attrNameLst>
                                      </p:cBhvr>
                                      <p:to>
                                        <p:strVal val="visible"/>
                                      </p:to>
                                    </p:set>
                                    <p:animEffect transition="in" filter="blinds(horizontal)">
                                      <p:cBhvr>
                                        <p:cTn id="28" dur="500"/>
                                        <p:tgtEl>
                                          <p:spTgt spid="727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24" grpId="0"/>
      <p:bldP spid="72725" grpId="0"/>
      <p:bldP spid="72726" grpId="0"/>
      <p:bldP spid="72727"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Rectangle 2"/>
          <p:cNvSpPr/>
          <p:nvPr/>
        </p:nvSpPr>
        <p:spPr>
          <a:xfrm>
            <a:off x="1708150" y="2646363"/>
            <a:ext cx="7481888" cy="685800"/>
          </a:xfrm>
          <a:prstGeom prst="rect">
            <a:avLst/>
          </a:prstGeom>
          <a:noFill/>
          <a:ln w="9525">
            <a:noFill/>
          </a:ln>
        </p:spPr>
        <p:txBody>
          <a:bodyPr anchor="t"/>
          <a:p>
            <a:pPr eaLnBrk="0" hangingPunct="0"/>
            <a:r>
              <a:rPr lang="en-US" altLang="zh-CN" sz="3200" b="1">
                <a:latin typeface="Comic Sans MS" panose="030F0702030302020204" pitchFamily="66" charset="0"/>
                <a:ea typeface="宋体" panose="02010600030101010101" pitchFamily="2" charset="-122"/>
              </a:rPr>
              <a:t> ⑴  </a:t>
            </a:r>
            <a:r>
              <a:rPr lang="zh-CN" altLang="en-US" sz="3200" b="1" dirty="0">
                <a:latin typeface="Comic Sans MS" panose="030F0702030302020204" pitchFamily="66" charset="0"/>
                <a:ea typeface="宋体" panose="02010600030101010101" pitchFamily="2" charset="-122"/>
              </a:rPr>
              <a:t>反射光线、入射光线、法线在</a:t>
            </a:r>
            <a:endParaRPr lang="zh-CN" altLang="en-US" sz="3200" b="1" dirty="0">
              <a:latin typeface="Comic Sans MS" panose="030F0702030302020204" pitchFamily="66" charset="0"/>
              <a:ea typeface="宋体" panose="02010600030101010101" pitchFamily="2" charset="-122"/>
            </a:endParaRPr>
          </a:p>
          <a:p>
            <a:pPr eaLnBrk="0" hangingPunct="0"/>
            <a:r>
              <a:rPr lang="zh-CN" altLang="en-US" sz="3200" b="1" dirty="0">
                <a:latin typeface="Comic Sans MS" panose="030F0702030302020204" pitchFamily="66" charset="0"/>
                <a:ea typeface="楷体_GB2312" pitchFamily="49" charset="-122"/>
              </a:rPr>
              <a:t>                                        </a:t>
            </a:r>
            <a:endParaRPr lang="zh-CN" altLang="en-US" sz="3200" b="1" dirty="0">
              <a:latin typeface="Comic Sans MS" panose="030F0702030302020204" pitchFamily="66" charset="0"/>
              <a:ea typeface="楷体_GB2312" pitchFamily="49" charset="-122"/>
            </a:endParaRPr>
          </a:p>
        </p:txBody>
      </p:sp>
      <p:sp>
        <p:nvSpPr>
          <p:cNvPr id="21506" name="Text Box 3"/>
          <p:cNvSpPr txBox="1"/>
          <p:nvPr/>
        </p:nvSpPr>
        <p:spPr>
          <a:xfrm>
            <a:off x="1944688" y="1890713"/>
            <a:ext cx="2554287" cy="645160"/>
          </a:xfrm>
          <a:prstGeom prst="rect">
            <a:avLst/>
          </a:prstGeom>
          <a:noFill/>
          <a:ln w="12700">
            <a:noFill/>
          </a:ln>
        </p:spPr>
        <p:txBody>
          <a:bodyPr anchor="t">
            <a:spAutoFit/>
          </a:bodyPr>
          <a:p>
            <a:pPr eaLnBrk="0" hangingPunct="0">
              <a:spcBef>
                <a:spcPct val="50000"/>
              </a:spcBef>
            </a:pPr>
            <a:r>
              <a:rPr lang="zh-CN" altLang="en-US" sz="3600" dirty="0">
                <a:solidFill>
                  <a:srgbClr val="FF3300"/>
                </a:solidFill>
                <a:latin typeface="Comic Sans MS" panose="030F0702030302020204" pitchFamily="66" charset="0"/>
                <a:ea typeface="楷体_GB2312" pitchFamily="49" charset="-122"/>
              </a:rPr>
              <a:t>光反射时</a:t>
            </a:r>
            <a:endParaRPr lang="zh-CN" altLang="en-US" sz="3600" dirty="0">
              <a:solidFill>
                <a:srgbClr val="FF3300"/>
              </a:solidFill>
              <a:latin typeface="Comic Sans MS" panose="030F0702030302020204" pitchFamily="66" charset="0"/>
              <a:ea typeface="楷体_GB2312" pitchFamily="49" charset="-122"/>
            </a:endParaRPr>
          </a:p>
        </p:txBody>
      </p:sp>
      <p:sp>
        <p:nvSpPr>
          <p:cNvPr id="24579" name="Rectangle 5"/>
          <p:cNvSpPr/>
          <p:nvPr/>
        </p:nvSpPr>
        <p:spPr>
          <a:xfrm>
            <a:off x="1944688" y="688975"/>
            <a:ext cx="4306887" cy="706755"/>
          </a:xfrm>
          <a:prstGeom prst="rect">
            <a:avLst/>
          </a:prstGeom>
          <a:solidFill>
            <a:schemeClr val="accent1"/>
          </a:solidFill>
          <a:ln w="9525">
            <a:noFill/>
          </a:ln>
        </p:spPr>
        <p:txBody>
          <a:bodyPr anchor="t">
            <a:spAutoFit/>
          </a:bodyPr>
          <a:p>
            <a:r>
              <a:rPr lang="zh-CN" altLang="en-US" sz="4000" b="1" dirty="0">
                <a:solidFill>
                  <a:srgbClr val="FF0000"/>
                </a:solidFill>
                <a:latin typeface="楷体" panose="02010609060101010101" pitchFamily="49" charset="-122"/>
                <a:ea typeface="楷体" panose="02010609060101010101" pitchFamily="49" charset="-122"/>
              </a:rPr>
              <a:t>二、光的反射定律</a:t>
            </a:r>
            <a:endParaRPr lang="zh-CN" altLang="en-US" sz="4000" b="1" dirty="0">
              <a:solidFill>
                <a:srgbClr val="FF0000"/>
              </a:solidFill>
              <a:latin typeface="楷体" panose="02010609060101010101" pitchFamily="49" charset="-122"/>
              <a:ea typeface="楷体" panose="02010609060101010101" pitchFamily="49" charset="-122"/>
            </a:endParaRPr>
          </a:p>
        </p:txBody>
      </p:sp>
      <p:sp>
        <p:nvSpPr>
          <p:cNvPr id="11271" name="Text Box 7"/>
          <p:cNvSpPr txBox="1"/>
          <p:nvPr/>
        </p:nvSpPr>
        <p:spPr>
          <a:xfrm>
            <a:off x="1857375" y="5302250"/>
            <a:ext cx="8064500" cy="583565"/>
          </a:xfrm>
          <a:prstGeom prst="rect">
            <a:avLst/>
          </a:prstGeom>
          <a:noFill/>
          <a:ln w="9525">
            <a:noFill/>
          </a:ln>
        </p:spPr>
        <p:txBody>
          <a:bodyPr anchor="t">
            <a:spAutoFit/>
          </a:bodyPr>
          <a:p>
            <a:pPr>
              <a:spcBef>
                <a:spcPct val="50000"/>
              </a:spcBef>
            </a:pPr>
            <a:r>
              <a:rPr lang="zh-CN" altLang="en-US" sz="3200" b="1" dirty="0">
                <a:latin typeface="Comic Sans MS" panose="030F0702030302020204" pitchFamily="66" charset="0"/>
                <a:ea typeface="幼圆" panose="02010509060101010101" pitchFamily="49" charset="-122"/>
              </a:rPr>
              <a:t>简记为：</a:t>
            </a:r>
            <a:r>
              <a:rPr lang="zh-CN" altLang="en-US" sz="3200" b="1" u="sng" dirty="0">
                <a:solidFill>
                  <a:srgbClr val="FF0000"/>
                </a:solidFill>
                <a:latin typeface="Comic Sans MS" panose="030F0702030302020204" pitchFamily="66" charset="0"/>
                <a:ea typeface="幼圆" panose="02010509060101010101" pitchFamily="49" charset="-122"/>
              </a:rPr>
              <a:t>三线共面、法在中间、两角相等</a:t>
            </a:r>
            <a:endParaRPr lang="zh-CN" altLang="en-US" sz="3200" b="1" u="sng" dirty="0">
              <a:solidFill>
                <a:srgbClr val="FF0000"/>
              </a:solidFill>
              <a:latin typeface="Comic Sans MS" panose="030F0702030302020204" pitchFamily="66" charset="0"/>
              <a:ea typeface="幼圆" panose="02010509060101010101" pitchFamily="49" charset="-122"/>
            </a:endParaRPr>
          </a:p>
        </p:txBody>
      </p:sp>
      <p:sp>
        <p:nvSpPr>
          <p:cNvPr id="11272" name="Rectangle 8"/>
          <p:cNvSpPr/>
          <p:nvPr/>
        </p:nvSpPr>
        <p:spPr>
          <a:xfrm>
            <a:off x="8048625" y="2646363"/>
            <a:ext cx="3692525" cy="583565"/>
          </a:xfrm>
          <a:prstGeom prst="rect">
            <a:avLst/>
          </a:prstGeom>
          <a:noFill/>
          <a:ln w="9525">
            <a:noFill/>
          </a:ln>
        </p:spPr>
        <p:txBody>
          <a:bodyPr anchor="t">
            <a:spAutoFit/>
          </a:bodyPr>
          <a:p>
            <a:r>
              <a:rPr lang="zh-CN" altLang="en-US" sz="3200" b="1" u="sng" dirty="0">
                <a:solidFill>
                  <a:srgbClr val="ED1BB6"/>
                </a:solidFill>
                <a:latin typeface="Comic Sans MS" panose="030F0702030302020204" pitchFamily="66" charset="0"/>
                <a:ea typeface="楷体_GB2312" pitchFamily="49" charset="-122"/>
              </a:rPr>
              <a:t>同 一平面内 </a:t>
            </a:r>
            <a:r>
              <a:rPr lang="zh-CN" altLang="en-US" sz="3200" b="1" dirty="0">
                <a:solidFill>
                  <a:srgbClr val="ED1BB6"/>
                </a:solidFill>
                <a:latin typeface="Comic Sans MS" panose="030F0702030302020204" pitchFamily="66" charset="0"/>
                <a:ea typeface="宋体" panose="02010600030101010101" pitchFamily="2" charset="-122"/>
              </a:rPr>
              <a:t>；</a:t>
            </a:r>
            <a:endParaRPr lang="zh-CN" altLang="en-US" sz="3200" b="1" dirty="0">
              <a:solidFill>
                <a:srgbClr val="ED1BB6"/>
              </a:solidFill>
              <a:latin typeface="Comic Sans MS" panose="030F0702030302020204" pitchFamily="66" charset="0"/>
              <a:ea typeface="宋体" panose="02010600030101010101" pitchFamily="2" charset="-122"/>
            </a:endParaRPr>
          </a:p>
        </p:txBody>
      </p:sp>
      <p:sp>
        <p:nvSpPr>
          <p:cNvPr id="11273" name="Rectangle 9"/>
          <p:cNvSpPr/>
          <p:nvPr/>
        </p:nvSpPr>
        <p:spPr>
          <a:xfrm>
            <a:off x="7589838" y="3414713"/>
            <a:ext cx="3827462" cy="583565"/>
          </a:xfrm>
          <a:prstGeom prst="rect">
            <a:avLst/>
          </a:prstGeom>
          <a:noFill/>
          <a:ln w="9525">
            <a:noFill/>
          </a:ln>
        </p:spPr>
        <p:txBody>
          <a:bodyPr anchor="t">
            <a:spAutoFit/>
          </a:bodyPr>
          <a:p>
            <a:r>
              <a:rPr lang="zh-CN" altLang="en-US" sz="3200" b="1" u="sng" dirty="0">
                <a:solidFill>
                  <a:srgbClr val="ED1BB6"/>
                </a:solidFill>
                <a:latin typeface="Comic Sans MS" panose="030F0702030302020204" pitchFamily="66" charset="0"/>
                <a:ea typeface="楷体_GB2312" pitchFamily="49" charset="-122"/>
              </a:rPr>
              <a:t>法线 两侧；</a:t>
            </a:r>
            <a:endParaRPr lang="zh-CN" altLang="en-US" sz="3200" b="1" u="sng" dirty="0">
              <a:solidFill>
                <a:srgbClr val="ED1BB6"/>
              </a:solidFill>
              <a:latin typeface="Comic Sans MS" panose="030F0702030302020204" pitchFamily="66" charset="0"/>
              <a:ea typeface="楷体_GB2312" pitchFamily="49" charset="-122"/>
            </a:endParaRPr>
          </a:p>
        </p:txBody>
      </p:sp>
      <p:sp>
        <p:nvSpPr>
          <p:cNvPr id="11274" name="Rectangle 10"/>
          <p:cNvSpPr/>
          <p:nvPr/>
        </p:nvSpPr>
        <p:spPr>
          <a:xfrm>
            <a:off x="4224338" y="4056063"/>
            <a:ext cx="3040062" cy="645160"/>
          </a:xfrm>
          <a:prstGeom prst="rect">
            <a:avLst/>
          </a:prstGeom>
          <a:noFill/>
          <a:ln w="9525">
            <a:noFill/>
          </a:ln>
        </p:spPr>
        <p:txBody>
          <a:bodyPr anchor="t">
            <a:spAutoFit/>
          </a:bodyPr>
          <a:p>
            <a:r>
              <a:rPr lang="zh-CN" altLang="en-US" sz="3600" b="1" u="sng" dirty="0">
                <a:solidFill>
                  <a:srgbClr val="ED1BB6"/>
                </a:solidFill>
                <a:latin typeface="Comic Sans MS" panose="030F0702030302020204" pitchFamily="66" charset="0"/>
                <a:ea typeface="楷体_GB2312" pitchFamily="49" charset="-122"/>
              </a:rPr>
              <a:t>等于</a:t>
            </a:r>
            <a:endParaRPr lang="zh-CN" altLang="en-US" sz="3600" b="1" u="sng" dirty="0">
              <a:solidFill>
                <a:srgbClr val="ED1BB6"/>
              </a:solidFill>
              <a:latin typeface="Comic Sans MS" panose="030F0702030302020204" pitchFamily="66" charset="0"/>
              <a:ea typeface="楷体_GB2312" pitchFamily="49" charset="-122"/>
            </a:endParaRPr>
          </a:p>
        </p:txBody>
      </p:sp>
      <p:sp>
        <p:nvSpPr>
          <p:cNvPr id="21512" name="Text Box 11"/>
          <p:cNvSpPr txBox="1"/>
          <p:nvPr/>
        </p:nvSpPr>
        <p:spPr>
          <a:xfrm>
            <a:off x="1431925" y="3416300"/>
            <a:ext cx="9793288" cy="1076325"/>
          </a:xfrm>
          <a:prstGeom prst="rect">
            <a:avLst/>
          </a:prstGeom>
          <a:noFill/>
          <a:ln w="9525">
            <a:noFill/>
          </a:ln>
        </p:spPr>
        <p:txBody>
          <a:bodyPr anchor="t">
            <a:spAutoFit/>
          </a:bodyPr>
          <a:p>
            <a:r>
              <a:rPr lang="zh-CN" altLang="en-US" sz="3200" b="1" dirty="0">
                <a:latin typeface="Comic Sans MS" panose="030F0702030302020204" pitchFamily="66" charset="0"/>
                <a:ea typeface="宋体" panose="02010600030101010101" pitchFamily="2" charset="-122"/>
              </a:rPr>
              <a:t>　⑵  反射光线和入射光线分居在</a:t>
            </a:r>
            <a:endParaRPr lang="zh-CN" altLang="en-US" sz="3200" b="1" dirty="0">
              <a:latin typeface="Comic Sans MS" panose="030F0702030302020204" pitchFamily="66" charset="0"/>
              <a:ea typeface="宋体" panose="02010600030101010101" pitchFamily="2" charset="-122"/>
            </a:endParaRPr>
          </a:p>
          <a:p>
            <a:r>
              <a:rPr lang="zh-CN" altLang="en-US" sz="3200" b="1" dirty="0">
                <a:latin typeface="Comic Sans MS" panose="030F0702030302020204" pitchFamily="66" charset="0"/>
                <a:ea typeface="宋体" panose="02010600030101010101" pitchFamily="2" charset="-122"/>
              </a:rPr>
              <a:t>                             </a:t>
            </a:r>
            <a:endParaRPr lang="zh-CN" altLang="en-US" sz="3200" b="1" dirty="0">
              <a:latin typeface="Comic Sans MS" panose="030F0702030302020204" pitchFamily="66" charset="0"/>
              <a:ea typeface="宋体" panose="02010600030101010101" pitchFamily="2" charset="-122"/>
            </a:endParaRPr>
          </a:p>
        </p:txBody>
      </p:sp>
      <p:sp>
        <p:nvSpPr>
          <p:cNvPr id="21513" name="Text Box 12"/>
          <p:cNvSpPr txBox="1"/>
          <p:nvPr/>
        </p:nvSpPr>
        <p:spPr>
          <a:xfrm>
            <a:off x="1857375" y="4033838"/>
            <a:ext cx="7632700" cy="922020"/>
          </a:xfrm>
          <a:prstGeom prst="rect">
            <a:avLst/>
          </a:prstGeom>
          <a:noFill/>
          <a:ln w="9525">
            <a:noFill/>
          </a:ln>
        </p:spPr>
        <p:txBody>
          <a:bodyPr anchor="t">
            <a:spAutoFit/>
          </a:bodyPr>
          <a:p>
            <a:r>
              <a:rPr lang="en-US" altLang="zh-CN" sz="3600" b="1">
                <a:solidFill>
                  <a:srgbClr val="0A0365"/>
                </a:solidFill>
                <a:latin typeface="Comic Sans MS" panose="030F0702030302020204" pitchFamily="66" charset="0"/>
                <a:ea typeface="宋体" panose="02010600030101010101" pitchFamily="2" charset="-122"/>
              </a:rPr>
              <a:t>⑶  </a:t>
            </a:r>
            <a:r>
              <a:rPr lang="zh-CN" altLang="en-US" sz="3200" b="1" dirty="0">
                <a:solidFill>
                  <a:srgbClr val="0A0365"/>
                </a:solidFill>
                <a:latin typeface="Comic Sans MS" panose="030F0702030302020204" pitchFamily="66" charset="0"/>
                <a:ea typeface="宋体" panose="02010600030101010101" pitchFamily="2" charset="-122"/>
              </a:rPr>
              <a:t>反射角      入射角。</a:t>
            </a:r>
            <a:endParaRPr lang="zh-CN" altLang="en-US" sz="3200" b="1" dirty="0">
              <a:solidFill>
                <a:srgbClr val="0A0365"/>
              </a:solidFill>
              <a:latin typeface="Comic Sans MS" panose="030F0702030302020204" pitchFamily="66" charset="0"/>
              <a:ea typeface="宋体" panose="02010600030101010101" pitchFamily="2" charset="-122"/>
            </a:endParaRPr>
          </a:p>
          <a:p>
            <a:endParaRPr lang="en-US" altLang="zh-CN" b="1">
              <a:solidFill>
                <a:srgbClr val="FFFF66"/>
              </a:solidFill>
              <a:latin typeface="Comic Sans MS" panose="030F0702030302020204" pitchFamily="66" charset="0"/>
              <a:ea typeface="宋体" panose="02010600030101010101" pitchFamily="2" charset="-122"/>
            </a:endParaRPr>
          </a:p>
        </p:txBody>
      </p:sp>
      <p:grpSp>
        <p:nvGrpSpPr>
          <p:cNvPr id="21514" name="组合 12"/>
          <p:cNvGrpSpPr/>
          <p:nvPr/>
        </p:nvGrpSpPr>
        <p:grpSpPr>
          <a:xfrm>
            <a:off x="6461125" y="487363"/>
            <a:ext cx="2728913" cy="2181225"/>
            <a:chOff x="1142976" y="1428736"/>
            <a:chExt cx="5740400" cy="4127500"/>
          </a:xfrm>
        </p:grpSpPr>
        <p:grpSp>
          <p:nvGrpSpPr>
            <p:cNvPr id="21515" name="组合 19"/>
            <p:cNvGrpSpPr/>
            <p:nvPr/>
          </p:nvGrpSpPr>
          <p:grpSpPr>
            <a:xfrm>
              <a:off x="1142976" y="1428736"/>
              <a:ext cx="5740400" cy="4127500"/>
              <a:chOff x="1143000" y="1447800"/>
              <a:chExt cx="5740400" cy="4127500"/>
            </a:xfrm>
          </p:grpSpPr>
          <p:grpSp>
            <p:nvGrpSpPr>
              <p:cNvPr id="21516" name="组合 18"/>
              <p:cNvGrpSpPr/>
              <p:nvPr/>
            </p:nvGrpSpPr>
            <p:grpSpPr>
              <a:xfrm>
                <a:off x="1143000" y="1447800"/>
                <a:ext cx="5740400" cy="4127500"/>
                <a:chOff x="1143000" y="1447800"/>
                <a:chExt cx="5740400" cy="4127500"/>
              </a:xfrm>
            </p:grpSpPr>
            <p:pic>
              <p:nvPicPr>
                <p:cNvPr id="21517" name="Object 1024"/>
                <p:cNvPicPr/>
                <p:nvPr/>
              </p:nvPicPr>
              <p:blipFill>
                <a:blip r:embed="rId1"/>
                <a:stretch>
                  <a:fillRect/>
                </a:stretch>
              </p:blipFill>
              <p:spPr>
                <a:xfrm>
                  <a:off x="3505200" y="4800600"/>
                  <a:ext cx="1638300" cy="266700"/>
                </a:xfrm>
                <a:prstGeom prst="rect">
                  <a:avLst/>
                </a:prstGeom>
                <a:noFill/>
                <a:ln w="9525">
                  <a:noFill/>
                </a:ln>
              </p:spPr>
            </p:pic>
            <p:pic>
              <p:nvPicPr>
                <p:cNvPr id="21518" name="Object 1026"/>
                <p:cNvPicPr/>
                <p:nvPr/>
              </p:nvPicPr>
              <p:blipFill>
                <a:blip r:embed="rId2"/>
                <a:stretch>
                  <a:fillRect/>
                </a:stretch>
              </p:blipFill>
              <p:spPr>
                <a:xfrm>
                  <a:off x="3657600" y="5105400"/>
                  <a:ext cx="1130300" cy="469900"/>
                </a:xfrm>
                <a:prstGeom prst="rect">
                  <a:avLst/>
                </a:prstGeom>
                <a:noFill/>
                <a:ln w="9525">
                  <a:noFill/>
                </a:ln>
              </p:spPr>
            </p:pic>
            <p:pic>
              <p:nvPicPr>
                <p:cNvPr id="21519" name="Object 1027"/>
                <p:cNvPicPr/>
                <p:nvPr/>
              </p:nvPicPr>
              <p:blipFill>
                <a:blip r:embed="rId3"/>
                <a:stretch>
                  <a:fillRect/>
                </a:stretch>
              </p:blipFill>
              <p:spPr>
                <a:xfrm>
                  <a:off x="4191000" y="1828800"/>
                  <a:ext cx="114300" cy="2971800"/>
                </a:xfrm>
                <a:prstGeom prst="rect">
                  <a:avLst/>
                </a:prstGeom>
                <a:noFill/>
                <a:ln w="9525">
                  <a:noFill/>
                </a:ln>
              </p:spPr>
            </p:pic>
            <p:sp>
              <p:nvSpPr>
                <p:cNvPr id="21520" name="Freeform 1035"/>
                <p:cNvSpPr/>
                <p:nvPr/>
              </p:nvSpPr>
              <p:spPr>
                <a:xfrm>
                  <a:off x="3886200" y="4318000"/>
                  <a:ext cx="381000" cy="177800"/>
                </a:xfrm>
                <a:custGeom>
                  <a:avLst/>
                  <a:gdLst/>
                  <a:ahLst/>
                  <a:cxnLst>
                    <a:cxn ang="0">
                      <a:pos x="0" y="2147483647"/>
                    </a:cxn>
                    <a:cxn ang="0">
                      <a:pos x="2147483647" y="2147483647"/>
                    </a:cxn>
                    <a:cxn ang="0">
                      <a:pos x="2147483647" y="2147483647"/>
                    </a:cxn>
                  </a:cxnLst>
                  <a:pathLst>
                    <a:path w="240" h="112">
                      <a:moveTo>
                        <a:pt x="0" y="112"/>
                      </a:moveTo>
                      <a:cubicBezTo>
                        <a:pt x="28" y="72"/>
                        <a:pt x="56" y="32"/>
                        <a:pt x="96" y="16"/>
                      </a:cubicBezTo>
                      <a:cubicBezTo>
                        <a:pt x="136" y="0"/>
                        <a:pt x="188" y="8"/>
                        <a:pt x="240" y="16"/>
                      </a:cubicBezTo>
                    </a:path>
                  </a:pathLst>
                </a:custGeom>
                <a:noFill/>
                <a:ln w="38100" cap="sq" cmpd="sng">
                  <a:solidFill>
                    <a:schemeClr val="tx1"/>
                  </a:solidFill>
                  <a:prstDash val="solid"/>
                  <a:round/>
                  <a:headEnd type="none" w="med" len="med"/>
                  <a:tailEnd type="none" w="med" len="med"/>
                </a:ln>
              </p:spPr>
              <p:txBody>
                <a:bodyPr/>
                <a:p>
                  <a:endParaRPr lang="zh-CN" altLang="en-US"/>
                </a:p>
              </p:txBody>
            </p:sp>
            <p:sp>
              <p:nvSpPr>
                <p:cNvPr id="21521" name="Freeform 1039"/>
                <p:cNvSpPr/>
                <p:nvPr/>
              </p:nvSpPr>
              <p:spPr>
                <a:xfrm>
                  <a:off x="4343400" y="4343400"/>
                  <a:ext cx="309563" cy="103188"/>
                </a:xfrm>
                <a:custGeom>
                  <a:avLst/>
                  <a:gdLst/>
                  <a:ahLst/>
                  <a:cxnLst>
                    <a:cxn ang="0">
                      <a:pos x="0" y="2147483647"/>
                    </a:cxn>
                    <a:cxn ang="0">
                      <a:pos x="2147483647" y="2147483647"/>
                    </a:cxn>
                    <a:cxn ang="0">
                      <a:pos x="2147483647" y="2147483647"/>
                    </a:cxn>
                  </a:cxnLst>
                  <a:pathLst>
                    <a:path w="192" h="56">
                      <a:moveTo>
                        <a:pt x="0" y="8"/>
                      </a:moveTo>
                      <a:cubicBezTo>
                        <a:pt x="32" y="4"/>
                        <a:pt x="64" y="0"/>
                        <a:pt x="96" y="8"/>
                      </a:cubicBezTo>
                      <a:cubicBezTo>
                        <a:pt x="128" y="16"/>
                        <a:pt x="176" y="48"/>
                        <a:pt x="192" y="56"/>
                      </a:cubicBezTo>
                    </a:path>
                  </a:pathLst>
                </a:custGeom>
                <a:noFill/>
                <a:ln w="38100" cap="sq" cmpd="sng">
                  <a:solidFill>
                    <a:schemeClr val="tx1"/>
                  </a:solidFill>
                  <a:prstDash val="solid"/>
                  <a:round/>
                  <a:headEnd type="none" w="med" len="med"/>
                  <a:tailEnd type="none" w="med" len="med"/>
                </a:ln>
              </p:spPr>
              <p:txBody>
                <a:bodyPr/>
                <a:p>
                  <a:endParaRPr lang="zh-CN" altLang="en-US"/>
                </a:p>
              </p:txBody>
            </p:sp>
            <p:sp>
              <p:nvSpPr>
                <p:cNvPr id="21522" name="Text Box 1041"/>
                <p:cNvSpPr txBox="1"/>
                <p:nvPr/>
              </p:nvSpPr>
              <p:spPr>
                <a:xfrm>
                  <a:off x="5181600" y="4724400"/>
                  <a:ext cx="457200" cy="696929"/>
                </a:xfrm>
                <a:prstGeom prst="rect">
                  <a:avLst/>
                </a:prstGeom>
                <a:noFill/>
                <a:ln w="9525">
                  <a:noFill/>
                </a:ln>
              </p:spPr>
              <p:txBody>
                <a:bodyPr anchor="t">
                  <a:spAutoFit/>
                </a:bodyPr>
                <a:p>
                  <a:pPr>
                    <a:spcBef>
                      <a:spcPct val="50000"/>
                    </a:spcBef>
                  </a:pPr>
                  <a:r>
                    <a:rPr lang="en-US" altLang="zh-CN">
                      <a:latin typeface="Comic Sans MS" panose="030F0702030302020204" pitchFamily="66" charset="0"/>
                      <a:ea typeface="宋体" panose="02010600030101010101" pitchFamily="2" charset="-122"/>
                    </a:rPr>
                    <a:t>M</a:t>
                  </a:r>
                  <a:endParaRPr lang="en-US" altLang="zh-CN">
                    <a:latin typeface="Comic Sans MS" panose="030F0702030302020204" pitchFamily="66" charset="0"/>
                    <a:ea typeface="宋体" panose="02010600030101010101" pitchFamily="2" charset="-122"/>
                  </a:endParaRPr>
                </a:p>
              </p:txBody>
            </p:sp>
            <p:sp>
              <p:nvSpPr>
                <p:cNvPr id="21523" name="Text Box 1042"/>
                <p:cNvSpPr txBox="1"/>
                <p:nvPr/>
              </p:nvSpPr>
              <p:spPr>
                <a:xfrm>
                  <a:off x="1143000" y="1879600"/>
                  <a:ext cx="457200" cy="696929"/>
                </a:xfrm>
                <a:prstGeom prst="rect">
                  <a:avLst/>
                </a:prstGeom>
                <a:noFill/>
                <a:ln w="9525">
                  <a:noFill/>
                </a:ln>
              </p:spPr>
              <p:txBody>
                <a:bodyPr anchor="t">
                  <a:spAutoFit/>
                </a:bodyPr>
                <a:p>
                  <a:pPr>
                    <a:spcBef>
                      <a:spcPct val="50000"/>
                    </a:spcBef>
                  </a:pPr>
                  <a:r>
                    <a:rPr lang="en-US" altLang="zh-CN">
                      <a:latin typeface="Comic Sans MS" panose="030F0702030302020204" pitchFamily="66" charset="0"/>
                      <a:ea typeface="宋体" panose="02010600030101010101" pitchFamily="2" charset="-122"/>
                    </a:rPr>
                    <a:t>A</a:t>
                  </a:r>
                  <a:endParaRPr lang="en-US" altLang="zh-CN">
                    <a:latin typeface="Comic Sans MS" panose="030F0702030302020204" pitchFamily="66" charset="0"/>
                    <a:ea typeface="宋体" panose="02010600030101010101" pitchFamily="2" charset="-122"/>
                  </a:endParaRPr>
                </a:p>
              </p:txBody>
            </p:sp>
            <p:sp>
              <p:nvSpPr>
                <p:cNvPr id="21524" name="Text Box 1043"/>
                <p:cNvSpPr txBox="1"/>
                <p:nvPr/>
              </p:nvSpPr>
              <p:spPr>
                <a:xfrm>
                  <a:off x="6426200" y="1981200"/>
                  <a:ext cx="457200" cy="696929"/>
                </a:xfrm>
                <a:prstGeom prst="rect">
                  <a:avLst/>
                </a:prstGeom>
                <a:noFill/>
                <a:ln w="9525">
                  <a:noFill/>
                </a:ln>
              </p:spPr>
              <p:txBody>
                <a:bodyPr anchor="t">
                  <a:spAutoFit/>
                </a:bodyPr>
                <a:p>
                  <a:pPr>
                    <a:spcBef>
                      <a:spcPct val="50000"/>
                    </a:spcBef>
                  </a:pPr>
                  <a:r>
                    <a:rPr lang="en-US" altLang="zh-CN">
                      <a:latin typeface="Comic Sans MS" panose="030F0702030302020204" pitchFamily="66" charset="0"/>
                      <a:ea typeface="宋体" panose="02010600030101010101" pitchFamily="2" charset="-122"/>
                    </a:rPr>
                    <a:t>B</a:t>
                  </a:r>
                  <a:endParaRPr lang="en-US" altLang="zh-CN">
                    <a:latin typeface="Comic Sans MS" panose="030F0702030302020204" pitchFamily="66" charset="0"/>
                    <a:ea typeface="宋体" panose="02010600030101010101" pitchFamily="2" charset="-122"/>
                  </a:endParaRPr>
                </a:p>
              </p:txBody>
            </p:sp>
            <p:sp>
              <p:nvSpPr>
                <p:cNvPr id="21525" name="Text Box 1044"/>
                <p:cNvSpPr txBox="1"/>
                <p:nvPr/>
              </p:nvSpPr>
              <p:spPr>
                <a:xfrm>
                  <a:off x="4025900" y="1447800"/>
                  <a:ext cx="457200" cy="696929"/>
                </a:xfrm>
                <a:prstGeom prst="rect">
                  <a:avLst/>
                </a:prstGeom>
                <a:noFill/>
                <a:ln w="9525">
                  <a:noFill/>
                </a:ln>
              </p:spPr>
              <p:txBody>
                <a:bodyPr anchor="t">
                  <a:spAutoFit/>
                </a:bodyPr>
                <a:p>
                  <a:pPr>
                    <a:spcBef>
                      <a:spcPct val="50000"/>
                    </a:spcBef>
                  </a:pPr>
                  <a:r>
                    <a:rPr lang="en-US" altLang="zh-CN">
                      <a:latin typeface="Comic Sans MS" panose="030F0702030302020204" pitchFamily="66" charset="0"/>
                      <a:ea typeface="宋体" panose="02010600030101010101" pitchFamily="2" charset="-122"/>
                    </a:rPr>
                    <a:t>N</a:t>
                  </a:r>
                  <a:endParaRPr lang="en-US" altLang="zh-CN">
                    <a:latin typeface="Comic Sans MS" panose="030F0702030302020204" pitchFamily="66" charset="0"/>
                    <a:ea typeface="宋体" panose="02010600030101010101" pitchFamily="2" charset="-122"/>
                  </a:endParaRPr>
                </a:p>
              </p:txBody>
            </p:sp>
            <p:sp>
              <p:nvSpPr>
                <p:cNvPr id="21526" name="Line 1048"/>
                <p:cNvSpPr/>
                <p:nvPr/>
              </p:nvSpPr>
              <p:spPr>
                <a:xfrm flipH="1" flipV="1">
                  <a:off x="1524000" y="2286000"/>
                  <a:ext cx="2667000" cy="2514600"/>
                </a:xfrm>
                <a:prstGeom prst="line">
                  <a:avLst/>
                </a:prstGeom>
                <a:ln w="44450" cap="sq" cmpd="sng">
                  <a:solidFill>
                    <a:srgbClr val="0066FF"/>
                  </a:solidFill>
                  <a:prstDash val="solid"/>
                  <a:round/>
                  <a:headEnd type="none" w="med" len="med"/>
                  <a:tailEnd type="none" w="med" len="med"/>
                </a:ln>
              </p:spPr>
            </p:sp>
            <p:sp>
              <p:nvSpPr>
                <p:cNvPr id="21527" name="Line 1050"/>
                <p:cNvSpPr/>
                <p:nvPr/>
              </p:nvSpPr>
              <p:spPr>
                <a:xfrm flipV="1">
                  <a:off x="4267200" y="2438400"/>
                  <a:ext cx="2590800" cy="2362200"/>
                </a:xfrm>
                <a:prstGeom prst="line">
                  <a:avLst/>
                </a:prstGeom>
                <a:ln w="44450" cap="sq" cmpd="sng">
                  <a:solidFill>
                    <a:srgbClr val="0066FF"/>
                  </a:solidFill>
                  <a:prstDash val="solid"/>
                  <a:round/>
                  <a:headEnd type="none" w="med" len="med"/>
                  <a:tailEnd type="none" w="med" len="med"/>
                </a:ln>
              </p:spPr>
            </p:sp>
          </p:grpSp>
          <p:sp>
            <p:nvSpPr>
              <p:cNvPr id="21528" name="Line 1051"/>
              <p:cNvSpPr/>
              <p:nvPr/>
            </p:nvSpPr>
            <p:spPr>
              <a:xfrm flipH="1">
                <a:off x="5588000" y="3289300"/>
                <a:ext cx="330200" cy="304800"/>
              </a:xfrm>
              <a:prstGeom prst="line">
                <a:avLst/>
              </a:prstGeom>
              <a:ln w="44450" cap="sq" cmpd="sng">
                <a:solidFill>
                  <a:srgbClr val="FF0000"/>
                </a:solidFill>
                <a:prstDash val="solid"/>
                <a:round/>
                <a:headEnd type="none" w="med" len="med"/>
                <a:tailEnd type="triangle" w="sm" len="lg"/>
              </a:ln>
            </p:spPr>
          </p:sp>
        </p:grpSp>
        <p:sp>
          <p:nvSpPr>
            <p:cNvPr id="21529" name="Line 1049"/>
            <p:cNvSpPr/>
            <p:nvPr/>
          </p:nvSpPr>
          <p:spPr>
            <a:xfrm flipH="1" flipV="1">
              <a:off x="2362200" y="3060700"/>
              <a:ext cx="304800" cy="304800"/>
            </a:xfrm>
            <a:prstGeom prst="line">
              <a:avLst/>
            </a:prstGeom>
            <a:ln w="44450" cap="sq" cmpd="sng">
              <a:solidFill>
                <a:srgbClr val="FF0000"/>
              </a:solidFill>
              <a:prstDash val="solid"/>
              <a:round/>
              <a:headEnd type="none" w="med" len="med"/>
              <a:tailEnd type="triangle" w="sm" len="lg"/>
            </a:ln>
          </p:spPr>
        </p:sp>
        <p:pic>
          <p:nvPicPr>
            <p:cNvPr id="21530" name="Object 1025"/>
            <p:cNvPicPr/>
            <p:nvPr/>
          </p:nvPicPr>
          <p:blipFill>
            <a:blip r:embed="rId4"/>
            <a:stretch>
              <a:fillRect/>
            </a:stretch>
          </p:blipFill>
          <p:spPr>
            <a:xfrm>
              <a:off x="4191000" y="4800600"/>
              <a:ext cx="131763" cy="142875"/>
            </a:xfrm>
            <a:prstGeom prst="rect">
              <a:avLst/>
            </a:prstGeom>
            <a:noFill/>
            <a:ln w="9525">
              <a:noFill/>
            </a:ln>
          </p:spPr>
        </p:pic>
      </p:gr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272"/>
                                        </p:tgtEl>
                                        <p:attrNameLst>
                                          <p:attrName>style.visibility</p:attrName>
                                        </p:attrNameLst>
                                      </p:cBhvr>
                                      <p:to>
                                        <p:strVal val="visible"/>
                                      </p:to>
                                    </p:set>
                                    <p:anim calcmode="lin" valueType="num">
                                      <p:cBhvr>
                                        <p:cTn id="7" dur="500" fill="hold"/>
                                        <p:tgtEl>
                                          <p:spTgt spid="11272"/>
                                        </p:tgtEl>
                                        <p:attrNameLst>
                                          <p:attrName>ppt_x</p:attrName>
                                        </p:attrNameLst>
                                      </p:cBhvr>
                                      <p:tavLst>
                                        <p:tav tm="0">
                                          <p:val>
                                            <p:strVal val="0-#ppt_w/2"/>
                                          </p:val>
                                        </p:tav>
                                        <p:tav tm="100000">
                                          <p:val>
                                            <p:strVal val="#ppt_x"/>
                                          </p:val>
                                        </p:tav>
                                      </p:tavLst>
                                    </p:anim>
                                    <p:anim calcmode="lin" valueType="num">
                                      <p:cBhvr>
                                        <p:cTn id="8" dur="500" fill="hold"/>
                                        <p:tgtEl>
                                          <p:spTgt spid="1127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273"/>
                                        </p:tgtEl>
                                        <p:attrNameLst>
                                          <p:attrName>style.visibility</p:attrName>
                                        </p:attrNameLst>
                                      </p:cBhvr>
                                      <p:to>
                                        <p:strVal val="visible"/>
                                      </p:to>
                                    </p:set>
                                    <p:anim calcmode="lin" valueType="num">
                                      <p:cBhvr>
                                        <p:cTn id="13" dur="500" fill="hold"/>
                                        <p:tgtEl>
                                          <p:spTgt spid="11273"/>
                                        </p:tgtEl>
                                        <p:attrNameLst>
                                          <p:attrName>ppt_x</p:attrName>
                                        </p:attrNameLst>
                                      </p:cBhvr>
                                      <p:tavLst>
                                        <p:tav tm="0">
                                          <p:val>
                                            <p:strVal val="0-#ppt_w/2"/>
                                          </p:val>
                                        </p:tav>
                                        <p:tav tm="100000">
                                          <p:val>
                                            <p:strVal val="#ppt_x"/>
                                          </p:val>
                                        </p:tav>
                                      </p:tavLst>
                                    </p:anim>
                                    <p:anim calcmode="lin" valueType="num">
                                      <p:cBhvr>
                                        <p:cTn id="14" dur="500" fill="hold"/>
                                        <p:tgtEl>
                                          <p:spTgt spid="1127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1274"/>
                                        </p:tgtEl>
                                        <p:attrNameLst>
                                          <p:attrName>style.visibility</p:attrName>
                                        </p:attrNameLst>
                                      </p:cBhvr>
                                      <p:to>
                                        <p:strVal val="visible"/>
                                      </p:to>
                                    </p:set>
                                    <p:anim calcmode="lin" valueType="num">
                                      <p:cBhvr>
                                        <p:cTn id="19" dur="500" fill="hold"/>
                                        <p:tgtEl>
                                          <p:spTgt spid="11274"/>
                                        </p:tgtEl>
                                        <p:attrNameLst>
                                          <p:attrName>ppt_x</p:attrName>
                                        </p:attrNameLst>
                                      </p:cBhvr>
                                      <p:tavLst>
                                        <p:tav tm="0">
                                          <p:val>
                                            <p:strVal val="0-#ppt_w/2"/>
                                          </p:val>
                                        </p:tav>
                                        <p:tav tm="100000">
                                          <p:val>
                                            <p:strVal val="#ppt_x"/>
                                          </p:val>
                                        </p:tav>
                                      </p:tavLst>
                                    </p:anim>
                                    <p:anim calcmode="lin" valueType="num">
                                      <p:cBhvr>
                                        <p:cTn id="20" dur="500" fill="hold"/>
                                        <p:tgtEl>
                                          <p:spTgt spid="1127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24579"/>
                                        </p:tgtEl>
                                        <p:attrNameLst>
                                          <p:attrName>style.visibility</p:attrName>
                                        </p:attrNameLst>
                                      </p:cBhvr>
                                      <p:to>
                                        <p:strVal val="visible"/>
                                      </p:to>
                                    </p:set>
                                    <p:animEffect transition="in" filter="wipe(down)">
                                      <p:cBhvr>
                                        <p:cTn id="25" dur="580">
                                          <p:stCondLst>
                                            <p:cond delay="0"/>
                                          </p:stCondLst>
                                        </p:cTn>
                                        <p:tgtEl>
                                          <p:spTgt spid="24579"/>
                                        </p:tgtEl>
                                      </p:cBhvr>
                                    </p:animEffect>
                                    <p:anim calcmode="lin" valueType="num">
                                      <p:cBhvr>
                                        <p:cTn id="26" dur="1822" tmFilter="0,0; 0.14,0.36; 0.43,0.73; 0.71,0.91; 1.0,1.0">
                                          <p:stCondLst>
                                            <p:cond delay="0"/>
                                          </p:stCondLst>
                                        </p:cTn>
                                        <p:tgtEl>
                                          <p:spTgt spid="24579"/>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4579"/>
                                        </p:tgtEl>
                                        <p:attrNameLst>
                                          <p:attrName>ppt_y</p:attrName>
                                        </p:attrNameLst>
                                      </p:cBhvr>
                                      <p:tavLst>
                                        <p:tav tm="0" fmla="#ppt_y-sin(pi*$)/3">
                                          <p:val>
                                            <p:fltVal val="0.500000"/>
                                          </p:val>
                                        </p:tav>
                                        <p:tav tm="100000">
                                          <p:val>
                                            <p:fltVal val="1.000000"/>
                                          </p:val>
                                        </p:tav>
                                      </p:tavLst>
                                    </p:anim>
                                    <p:anim calcmode="lin" valueType="num">
                                      <p:cBhvr>
                                        <p:cTn id="28" dur="664" tmFilter="0, 0; 0.125,0.2665; 0.25,0.4; 0.375,0.465; 0.5,0.5;  0.625,0.535; 0.75,0.6; 0.875,0.7335; 1,1">
                                          <p:stCondLst>
                                            <p:cond delay="664"/>
                                          </p:stCondLst>
                                        </p:cTn>
                                        <p:tgtEl>
                                          <p:spTgt spid="24579"/>
                                        </p:tgtEl>
                                        <p:attrNameLst>
                                          <p:attrName>ppt_y</p:attrName>
                                        </p:attrNameLst>
                                      </p:cBhvr>
                                      <p:tavLst>
                                        <p:tav tm="0" fmla="#ppt_y-sin(pi*$)/9">
                                          <p:val>
                                            <p:fltVal val="0.000000"/>
                                          </p:val>
                                        </p:tav>
                                        <p:tav tm="100000">
                                          <p:val>
                                            <p:fltVal val="1.000000"/>
                                          </p:val>
                                        </p:tav>
                                      </p:tavLst>
                                    </p:anim>
                                    <p:anim calcmode="lin" valueType="num">
                                      <p:cBhvr>
                                        <p:cTn id="29" dur="332" tmFilter="0, 0; 0.125,0.2665; 0.25,0.4; 0.375,0.465; 0.5,0.5;  0.625,0.535; 0.75,0.6; 0.875,0.7335; 1,1">
                                          <p:stCondLst>
                                            <p:cond delay="1324"/>
                                          </p:stCondLst>
                                        </p:cTn>
                                        <p:tgtEl>
                                          <p:spTgt spid="24579"/>
                                        </p:tgtEl>
                                        <p:attrNameLst>
                                          <p:attrName>ppt_y</p:attrName>
                                        </p:attrNameLst>
                                      </p:cBhvr>
                                      <p:tavLst>
                                        <p:tav tm="0" fmla="#ppt_y-sin(pi*$)/27">
                                          <p:val>
                                            <p:fltVal val="0.000000"/>
                                          </p:val>
                                        </p:tav>
                                        <p:tav tm="100000">
                                          <p:val>
                                            <p:fltVal val="1.000000"/>
                                          </p:val>
                                        </p:tav>
                                      </p:tavLst>
                                    </p:anim>
                                    <p:anim calcmode="lin" valueType="num">
                                      <p:cBhvr>
                                        <p:cTn id="30" dur="164" tmFilter="0, 0; 0.125,0.2665; 0.25,0.4; 0.375,0.465; 0.5,0.5;  0.625,0.535; 0.75,0.6; 0.875,0.7335; 1,1">
                                          <p:stCondLst>
                                            <p:cond delay="1656"/>
                                          </p:stCondLst>
                                        </p:cTn>
                                        <p:tgtEl>
                                          <p:spTgt spid="24579"/>
                                        </p:tgtEl>
                                        <p:attrNameLst>
                                          <p:attrName>ppt_y</p:attrName>
                                        </p:attrNameLst>
                                      </p:cBhvr>
                                      <p:tavLst>
                                        <p:tav tm="0" fmla="#ppt_y-sin(pi*$)/81">
                                          <p:val>
                                            <p:fltVal val="0.000000"/>
                                          </p:val>
                                        </p:tav>
                                        <p:tav tm="100000">
                                          <p:val>
                                            <p:fltVal val="1.000000"/>
                                          </p:val>
                                        </p:tav>
                                      </p:tavLst>
                                    </p:anim>
                                    <p:animScale>
                                      <p:cBhvr>
                                        <p:cTn id="31" dur="26">
                                          <p:stCondLst>
                                            <p:cond delay="650"/>
                                          </p:stCondLst>
                                        </p:cTn>
                                        <p:tgtEl>
                                          <p:spTgt spid="24579"/>
                                        </p:tgtEl>
                                      </p:cBhvr>
                                      <p:to x="100000" y="60000"/>
                                    </p:animScale>
                                    <p:animScale>
                                      <p:cBhvr>
                                        <p:cTn id="32" dur="166" decel="50000">
                                          <p:stCondLst>
                                            <p:cond delay="676"/>
                                          </p:stCondLst>
                                        </p:cTn>
                                        <p:tgtEl>
                                          <p:spTgt spid="24579"/>
                                        </p:tgtEl>
                                      </p:cBhvr>
                                      <p:to x="100000" y="100000"/>
                                    </p:animScale>
                                    <p:animScale>
                                      <p:cBhvr>
                                        <p:cTn id="33" dur="26">
                                          <p:stCondLst>
                                            <p:cond delay="1312"/>
                                          </p:stCondLst>
                                        </p:cTn>
                                        <p:tgtEl>
                                          <p:spTgt spid="24579"/>
                                        </p:tgtEl>
                                      </p:cBhvr>
                                      <p:to x="100000" y="80000"/>
                                    </p:animScale>
                                    <p:animScale>
                                      <p:cBhvr>
                                        <p:cTn id="34" dur="166" decel="50000">
                                          <p:stCondLst>
                                            <p:cond delay="1338"/>
                                          </p:stCondLst>
                                        </p:cTn>
                                        <p:tgtEl>
                                          <p:spTgt spid="24579"/>
                                        </p:tgtEl>
                                      </p:cBhvr>
                                      <p:to x="100000" y="100000"/>
                                    </p:animScale>
                                    <p:animScale>
                                      <p:cBhvr>
                                        <p:cTn id="35" dur="26">
                                          <p:stCondLst>
                                            <p:cond delay="1642"/>
                                          </p:stCondLst>
                                        </p:cTn>
                                        <p:tgtEl>
                                          <p:spTgt spid="24579"/>
                                        </p:tgtEl>
                                      </p:cBhvr>
                                      <p:to x="100000" y="90000"/>
                                    </p:animScale>
                                    <p:animScale>
                                      <p:cBhvr>
                                        <p:cTn id="36" dur="166" decel="50000">
                                          <p:stCondLst>
                                            <p:cond delay="1668"/>
                                          </p:stCondLst>
                                        </p:cTn>
                                        <p:tgtEl>
                                          <p:spTgt spid="24579"/>
                                        </p:tgtEl>
                                      </p:cBhvr>
                                      <p:to x="100000" y="100000"/>
                                    </p:animScale>
                                    <p:animScale>
                                      <p:cBhvr>
                                        <p:cTn id="37" dur="26">
                                          <p:stCondLst>
                                            <p:cond delay="1808"/>
                                          </p:stCondLst>
                                        </p:cTn>
                                        <p:tgtEl>
                                          <p:spTgt spid="24579"/>
                                        </p:tgtEl>
                                      </p:cBhvr>
                                      <p:to x="100000" y="95000"/>
                                    </p:animScale>
                                    <p:animScale>
                                      <p:cBhvr>
                                        <p:cTn id="38" dur="166" decel="50000">
                                          <p:stCondLst>
                                            <p:cond delay="1834"/>
                                          </p:stCondLst>
                                        </p:cTn>
                                        <p:tgtEl>
                                          <p:spTgt spid="24579"/>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41" presetClass="entr" presetSubtype="0" fill="hold" grpId="0" nodeType="clickEffect">
                                  <p:stCondLst>
                                    <p:cond delay="0"/>
                                  </p:stCondLst>
                                  <p:iterate type="lt">
                                    <p:tmPct val="10000"/>
                                  </p:iterate>
                                  <p:childTnLst>
                                    <p:set>
                                      <p:cBhvr>
                                        <p:cTn id="42" dur="1" fill="hold">
                                          <p:stCondLst>
                                            <p:cond delay="0"/>
                                          </p:stCondLst>
                                        </p:cTn>
                                        <p:tgtEl>
                                          <p:spTgt spid="11271"/>
                                        </p:tgtEl>
                                        <p:attrNameLst>
                                          <p:attrName>style.visibility</p:attrName>
                                        </p:attrNameLst>
                                      </p:cBhvr>
                                      <p:to>
                                        <p:strVal val="visible"/>
                                      </p:to>
                                    </p:set>
                                    <p:anim calcmode="lin" valueType="num">
                                      <p:cBhvr>
                                        <p:cTn id="43" dur="500" fill="hold"/>
                                        <p:tgtEl>
                                          <p:spTgt spid="11271"/>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1271"/>
                                        </p:tgtEl>
                                        <p:attrNameLst>
                                          <p:attrName>ppt_y</p:attrName>
                                        </p:attrNameLst>
                                      </p:cBhvr>
                                      <p:tavLst>
                                        <p:tav tm="0">
                                          <p:val>
                                            <p:strVal val="#ppt_y"/>
                                          </p:val>
                                        </p:tav>
                                        <p:tav tm="100000">
                                          <p:val>
                                            <p:strVal val="#ppt_y"/>
                                          </p:val>
                                        </p:tav>
                                      </p:tavLst>
                                    </p:anim>
                                    <p:anim calcmode="lin" valueType="num">
                                      <p:cBhvr>
                                        <p:cTn id="45" dur="500" fill="hold"/>
                                        <p:tgtEl>
                                          <p:spTgt spid="11271"/>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1271"/>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112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bldLvl="0" animBg="1"/>
      <p:bldP spid="11271" grpId="0"/>
      <p:bldP spid="11272" grpId="0"/>
      <p:bldP spid="11273" grpId="0"/>
      <p:bldP spid="1127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8" name="Text Box 2"/>
          <p:cNvSpPr txBox="1"/>
          <p:nvPr/>
        </p:nvSpPr>
        <p:spPr>
          <a:xfrm>
            <a:off x="1919288" y="908050"/>
            <a:ext cx="8208962" cy="583565"/>
          </a:xfrm>
          <a:prstGeom prst="rect">
            <a:avLst/>
          </a:prstGeom>
          <a:solidFill>
            <a:srgbClr val="FFFF99"/>
          </a:solidFill>
          <a:ln w="9525">
            <a:noFill/>
          </a:ln>
        </p:spPr>
        <p:txBody>
          <a:bodyPr anchor="t">
            <a:spAutoFit/>
          </a:bodyPr>
          <a:p>
            <a:r>
              <a:rPr lang="en-US" altLang="zh-CN" sz="3200" b="1">
                <a:solidFill>
                  <a:srgbClr val="0000FF"/>
                </a:solidFill>
                <a:latin typeface="宋体" panose="02010600030101010101" pitchFamily="2" charset="-122"/>
                <a:ea typeface="宋体" panose="02010600030101010101" pitchFamily="2" charset="-122"/>
              </a:rPr>
              <a:t>1.</a:t>
            </a:r>
            <a:r>
              <a:rPr lang="zh-CN" altLang="en-US" sz="3200" b="1" dirty="0">
                <a:solidFill>
                  <a:srgbClr val="0000FF"/>
                </a:solidFill>
                <a:latin typeface="宋体" panose="02010600030101010101" pitchFamily="2" charset="-122"/>
                <a:ea typeface="宋体" panose="02010600030101010101" pitchFamily="2" charset="-122"/>
              </a:rPr>
              <a:t>我们为什么能看到太阳、电灯等物体？</a:t>
            </a:r>
            <a:endParaRPr lang="zh-CN" altLang="en-US" sz="3200" b="1" dirty="0">
              <a:solidFill>
                <a:srgbClr val="0000FF"/>
              </a:solidFill>
              <a:latin typeface="宋体" panose="02010600030101010101" pitchFamily="2" charset="-122"/>
              <a:ea typeface="宋体" panose="02010600030101010101" pitchFamily="2" charset="-122"/>
            </a:endParaRPr>
          </a:p>
        </p:txBody>
      </p:sp>
      <p:sp>
        <p:nvSpPr>
          <p:cNvPr id="4098" name="矩形 6148"/>
          <p:cNvSpPr/>
          <p:nvPr/>
        </p:nvSpPr>
        <p:spPr>
          <a:xfrm>
            <a:off x="2351088" y="0"/>
            <a:ext cx="1271587" cy="692150"/>
          </a:xfrm>
          <a:prstGeom prst="rect">
            <a:avLst/>
          </a:prstGeom>
        </p:spPr>
        <p:txBody>
          <a:bodyPr wrap="none" fromWordArt="1">
            <a:prstTxWarp prst="textCascadeUp">
              <a:avLst>
                <a:gd name="adj" fmla="val 44444"/>
              </a:avLst>
            </a:prstTxWarp>
            <a:normAutofit/>
            <a:scene3d>
              <a:camera prst="legacyPerspectiveFront">
                <a:rot lat="20520000" lon="1080000" rev="0"/>
              </a:camera>
              <a:lightRig rig="legacyHarsh2" dir="b"/>
            </a:scene3d>
            <a:sp3d extrusionH="430200" prstMaterial="legacyMatte">
              <a:extrusionClr>
                <a:srgbClr val="FF6600"/>
              </a:extrusionClr>
            </a:sp3d>
          </a:bodyPr>
          <a:p>
            <a:pPr algn="ctr"/>
            <a:r>
              <a:rPr lang="zh-CN" altLang="en-US" sz="3600">
                <a:gradFill rotWithShape="0">
                  <a:gsLst>
                    <a:gs pos="0">
                      <a:srgbClr val="FFE701"/>
                    </a:gs>
                    <a:gs pos="100000">
                      <a:srgbClr val="FE3E02"/>
                    </a:gs>
                  </a:gsLst>
                  <a:lin ang="5400000" scaled="1"/>
                  <a:tileRect/>
                </a:gradFill>
                <a:latin typeface="宋体" panose="02010600030101010101" pitchFamily="2" charset="-122"/>
                <a:ea typeface="宋体" panose="02010600030101010101" pitchFamily="2" charset="-122"/>
              </a:rPr>
              <a:t>思考</a:t>
            </a:r>
            <a:endParaRPr lang="zh-CN" altLang="en-US" sz="3600">
              <a:gradFill rotWithShape="0">
                <a:gsLst>
                  <a:gs pos="0">
                    <a:srgbClr val="FFE701"/>
                  </a:gs>
                  <a:gs pos="100000">
                    <a:srgbClr val="FE3E02"/>
                  </a:gs>
                </a:gsLst>
                <a:lin ang="5400000" scaled="1"/>
                <a:tileRect/>
              </a:gradFill>
              <a:latin typeface="宋体" panose="02010600030101010101" pitchFamily="2" charset="-122"/>
              <a:ea typeface="宋体" panose="02010600030101010101" pitchFamily="2" charset="-122"/>
            </a:endParaRPr>
          </a:p>
        </p:txBody>
      </p:sp>
      <p:sp>
        <p:nvSpPr>
          <p:cNvPr id="23559" name="Text Box 7"/>
          <p:cNvSpPr txBox="1"/>
          <p:nvPr/>
        </p:nvSpPr>
        <p:spPr>
          <a:xfrm>
            <a:off x="1992313" y="1412875"/>
            <a:ext cx="7993062" cy="1531620"/>
          </a:xfrm>
          <a:prstGeom prst="rect">
            <a:avLst/>
          </a:prstGeom>
          <a:noFill/>
          <a:ln w="9525">
            <a:noFill/>
          </a:ln>
        </p:spPr>
        <p:txBody>
          <a:bodyPr anchor="t">
            <a:spAutoFit/>
          </a:bodyPr>
          <a:p>
            <a:pPr>
              <a:lnSpc>
                <a:spcPct val="130000"/>
              </a:lnSpc>
              <a:spcBef>
                <a:spcPct val="50000"/>
              </a:spcBef>
            </a:pPr>
            <a:r>
              <a:rPr lang="en-US" altLang="zh-CN" sz="3200" b="1">
                <a:solidFill>
                  <a:srgbClr val="FF3300"/>
                </a:solidFill>
                <a:latin typeface="Arial" panose="020B0604020202020204" pitchFamily="34" charset="0"/>
                <a:ea typeface="黑体" panose="02010609060101010101" pitchFamily="49" charset="-122"/>
              </a:rPr>
              <a:t>       </a:t>
            </a:r>
            <a:r>
              <a:rPr lang="zh-CN" altLang="en-US" sz="3600" b="1" dirty="0">
                <a:solidFill>
                  <a:srgbClr val="FF3300"/>
                </a:solidFill>
                <a:latin typeface="Arial" panose="020B0604020202020204" pitchFamily="34" charset="0"/>
                <a:ea typeface="黑体" panose="02010609060101010101" pitchFamily="49" charset="-122"/>
              </a:rPr>
              <a:t>太阳、电灯发出的光直接射入人的眼睛引起视觉。</a:t>
            </a:r>
            <a:endParaRPr lang="zh-CN" altLang="en-US" sz="3600" b="1" dirty="0">
              <a:solidFill>
                <a:srgbClr val="FF3300"/>
              </a:solidFill>
              <a:latin typeface="Arial" panose="020B0604020202020204" pitchFamily="34" charset="0"/>
              <a:ea typeface="黑体" panose="02010609060101010101" pitchFamily="49" charset="-122"/>
            </a:endParaRPr>
          </a:p>
        </p:txBody>
      </p:sp>
      <p:sp>
        <p:nvSpPr>
          <p:cNvPr id="6151" name="Text Box 3"/>
          <p:cNvSpPr txBox="1"/>
          <p:nvPr/>
        </p:nvSpPr>
        <p:spPr>
          <a:xfrm>
            <a:off x="1774825" y="3141663"/>
            <a:ext cx="8893175" cy="1076325"/>
          </a:xfrm>
          <a:prstGeom prst="rect">
            <a:avLst/>
          </a:prstGeom>
          <a:solidFill>
            <a:srgbClr val="FFFF99"/>
          </a:solidFill>
          <a:ln w="9525">
            <a:noFill/>
          </a:ln>
        </p:spPr>
        <p:txBody>
          <a:bodyPr anchor="t">
            <a:spAutoFit/>
          </a:bodyPr>
          <a:p>
            <a:r>
              <a:rPr lang="en-US" altLang="zh-CN" sz="3200" b="1">
                <a:solidFill>
                  <a:srgbClr val="0000FF"/>
                </a:solidFill>
                <a:latin typeface="宋体" panose="02010600030101010101" pitchFamily="2" charset="-122"/>
                <a:ea typeface="宋体" panose="02010600030101010101" pitchFamily="2" charset="-122"/>
              </a:rPr>
              <a:t>2.</a:t>
            </a:r>
            <a:r>
              <a:rPr lang="zh-CN" altLang="en-US" sz="3200" b="1" dirty="0">
                <a:solidFill>
                  <a:srgbClr val="0000FF"/>
                </a:solidFill>
                <a:latin typeface="宋体" panose="02010600030101010101" pitchFamily="2" charset="-122"/>
                <a:ea typeface="宋体" panose="02010600030101010101" pitchFamily="2" charset="-122"/>
              </a:rPr>
              <a:t>我们为什么还能看到教室、人、书本等，这些本身不发光的物体？</a:t>
            </a:r>
            <a:endParaRPr lang="zh-CN" altLang="en-US" sz="3200" b="1" dirty="0">
              <a:solidFill>
                <a:srgbClr val="0000FF"/>
              </a:solidFill>
              <a:latin typeface="宋体" panose="02010600030101010101" pitchFamily="2" charset="-122"/>
              <a:ea typeface="宋体" panose="02010600030101010101" pitchFamily="2" charset="-122"/>
            </a:endParaRPr>
          </a:p>
        </p:txBody>
      </p:sp>
      <p:pic>
        <p:nvPicPr>
          <p:cNvPr id="4101" name="图片 6152" descr="0024"/>
          <p:cNvPicPr>
            <a:picLocks noChangeAspect="1"/>
          </p:cNvPicPr>
          <p:nvPr/>
        </p:nvPicPr>
        <p:blipFill>
          <a:blip r:embed="rId1"/>
          <a:stretch>
            <a:fillRect/>
          </a:stretch>
        </p:blipFill>
        <p:spPr>
          <a:xfrm>
            <a:off x="9840913" y="0"/>
            <a:ext cx="827087" cy="765175"/>
          </a:xfrm>
          <a:prstGeom prst="rect">
            <a:avLst/>
          </a:prstGeom>
          <a:noFill/>
          <a:ln w="9525">
            <a:noFill/>
          </a:ln>
        </p:spPr>
      </p:pic>
      <p:sp>
        <p:nvSpPr>
          <p:cNvPr id="71734" name="矩形 71733"/>
          <p:cNvSpPr/>
          <p:nvPr/>
        </p:nvSpPr>
        <p:spPr>
          <a:xfrm>
            <a:off x="4738688" y="4808538"/>
            <a:ext cx="1600200" cy="1419225"/>
          </a:xfrm>
          <a:prstGeom prst="rect">
            <a:avLst/>
          </a:prstGeom>
        </p:spPr>
        <p:txBody>
          <a:bodyPr wrap="none" fromWordArt="1">
            <a:prstTxWarp prst="textPlain">
              <a:avLst>
                <a:gd name="adj" fmla="val 50000"/>
              </a:avLst>
            </a:prstTxWarp>
            <a:normAutofit/>
          </a:bodyPr>
          <a:p>
            <a:pPr algn="ctr"/>
            <a:r>
              <a:rPr lang="zh-CN" altLang="en-US" sz="8000" b="1" normalizeH="1">
                <a:ln w="9525" cap="flat" cmpd="sng">
                  <a:solidFill>
                    <a:srgbClr val="000000"/>
                  </a:solidFill>
                  <a:prstDash val="solid"/>
                  <a:round/>
                  <a:headEnd type="none" w="med" len="med"/>
                  <a:tailEnd type="none" w="med" len="med"/>
                </a:ln>
                <a:solidFill>
                  <a:srgbClr val="FFFFFF"/>
                </a:solidFill>
                <a:latin typeface="华文新魏" panose="02010800040101010101" pitchFamily="2" charset="-122"/>
                <a:ea typeface="华文新魏" panose="02010800040101010101" pitchFamily="2" charset="-122"/>
              </a:rPr>
              <a:t>？</a:t>
            </a:r>
            <a:endParaRPr lang="zh-CN" altLang="en-US" sz="8000" b="1" normalizeH="1">
              <a:ln w="9525" cap="flat" cmpd="sng">
                <a:solidFill>
                  <a:srgbClr val="000000"/>
                </a:solidFill>
                <a:prstDash val="solid"/>
                <a:round/>
                <a:headEnd type="none" w="med" len="med"/>
                <a:tailEnd type="none" w="med" len="med"/>
              </a:ln>
              <a:solidFill>
                <a:srgbClr val="FFFFFF"/>
              </a:solidFill>
              <a:latin typeface="华文新魏" panose="02010800040101010101" pitchFamily="2" charset="-122"/>
              <a:ea typeface="华文新魏"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14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2" fill="hold" nodeType="clickEffect">
                                  <p:stCondLst>
                                    <p:cond delay="0"/>
                                  </p:stCondLst>
                                  <p:childTnLst>
                                    <p:set>
                                      <p:cBhvr>
                                        <p:cTn id="10" dur="1" fill="hold">
                                          <p:stCondLst>
                                            <p:cond delay="0"/>
                                          </p:stCondLst>
                                        </p:cTn>
                                        <p:tgtEl>
                                          <p:spTgt spid="23559">
                                            <p:txEl>
                                              <p:charRg st="0" end="30"/>
                                            </p:txEl>
                                          </p:spTgt>
                                        </p:tgtEl>
                                        <p:attrNameLst>
                                          <p:attrName>style.visibility</p:attrName>
                                        </p:attrNameLst>
                                      </p:cBhvr>
                                      <p:to>
                                        <p:strVal val="visible"/>
                                      </p:to>
                                    </p:set>
                                    <p:anim calcmode="lin" valueType="num">
                                      <p:cBhvr additive="base">
                                        <p:cTn id="11" dur="500" fill="hold"/>
                                        <p:tgtEl>
                                          <p:spTgt spid="23559">
                                            <p:txEl>
                                              <p:charRg st="0" end="30"/>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23559">
                                            <p:txEl>
                                              <p:charRg st="0" end="30"/>
                                            </p:txEl>
                                          </p:spTgt>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151"/>
                                        </p:tgtEl>
                                        <p:attrNameLst>
                                          <p:attrName>style.visibility</p:attrName>
                                        </p:attrNameLst>
                                      </p:cBhvr>
                                      <p:to>
                                        <p:strVal val="visible"/>
                                      </p:to>
                                    </p:set>
                                    <p:anim calcmode="lin" valueType="num">
                                      <p:cBhvr additive="base">
                                        <p:cTn id="17" dur="500" fill="hold"/>
                                        <p:tgtEl>
                                          <p:spTgt spid="6151"/>
                                        </p:tgtEl>
                                        <p:attrNameLst>
                                          <p:attrName>ppt_x</p:attrName>
                                        </p:attrNameLst>
                                      </p:cBhvr>
                                      <p:tavLst>
                                        <p:tav tm="0">
                                          <p:val>
                                            <p:strVal val="#ppt_x"/>
                                          </p:val>
                                        </p:tav>
                                        <p:tav tm="100000">
                                          <p:val>
                                            <p:strVal val="#ppt_x"/>
                                          </p:val>
                                        </p:tav>
                                      </p:tavLst>
                                    </p:anim>
                                    <p:anim calcmode="lin" valueType="num">
                                      <p:cBhvr additive="base">
                                        <p:cTn id="18" dur="500" fill="hold"/>
                                        <p:tgtEl>
                                          <p:spTgt spid="6151"/>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71734"/>
                                        </p:tgtEl>
                                        <p:attrNameLst>
                                          <p:attrName>style.visibility</p:attrName>
                                        </p:attrNameLst>
                                      </p:cBhvr>
                                      <p:to>
                                        <p:strVal val="visible"/>
                                      </p:to>
                                    </p:set>
                                    <p:animEffect transition="in" filter="wipe(up)">
                                      <p:cBhvr>
                                        <p:cTn id="23" dur="500"/>
                                        <p:tgtEl>
                                          <p:spTgt spid="71734"/>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mph" presetSubtype="0" fill="hold" grpId="0" nodeType="clickEffect">
                                  <p:stCondLst>
                                    <p:cond delay="0"/>
                                  </p:stCondLst>
                                  <p:childTnLst>
                                    <p:animRot by="21600000">
                                      <p:cBhvr>
                                        <p:cTn id="27" dur="2000" fill="hold"/>
                                        <p:tgtEl>
                                          <p:spTgt spid="7173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bldLvl="0" animBg="1"/>
      <p:bldP spid="6151" grpId="0" bldLvl="0" animBg="1"/>
      <p:bldP spid="7173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Text Box 4"/>
          <p:cNvSpPr txBox="1"/>
          <p:nvPr/>
        </p:nvSpPr>
        <p:spPr>
          <a:xfrm>
            <a:off x="4440238" y="188913"/>
            <a:ext cx="2303462" cy="645160"/>
          </a:xfrm>
          <a:prstGeom prst="rect">
            <a:avLst/>
          </a:prstGeom>
          <a:noFill/>
          <a:ln w="9525">
            <a:noFill/>
          </a:ln>
        </p:spPr>
        <p:txBody>
          <a:bodyPr anchor="t">
            <a:spAutoFit/>
          </a:bodyPr>
          <a:p>
            <a:pPr>
              <a:spcBef>
                <a:spcPct val="50000"/>
              </a:spcBef>
            </a:pPr>
            <a:r>
              <a:rPr lang="zh-CN" altLang="en-US" sz="3600" dirty="0">
                <a:solidFill>
                  <a:srgbClr val="0000FF"/>
                </a:solidFill>
                <a:latin typeface="Times New Roman" panose="02020603050405020304" pitchFamily="18" charset="0"/>
                <a:ea typeface="楷体_GB2312" pitchFamily="49" charset="-122"/>
              </a:rPr>
              <a:t>快速抢答</a:t>
            </a:r>
            <a:endParaRPr lang="zh-CN" altLang="en-US" sz="3600" dirty="0">
              <a:solidFill>
                <a:srgbClr val="0000FF"/>
              </a:solidFill>
              <a:latin typeface="Times New Roman" panose="02020603050405020304" pitchFamily="18" charset="0"/>
              <a:ea typeface="楷体_GB2312" pitchFamily="49" charset="-122"/>
            </a:endParaRPr>
          </a:p>
        </p:txBody>
      </p:sp>
      <p:grpSp>
        <p:nvGrpSpPr>
          <p:cNvPr id="22530" name="Group 15"/>
          <p:cNvGrpSpPr/>
          <p:nvPr/>
        </p:nvGrpSpPr>
        <p:grpSpPr>
          <a:xfrm>
            <a:off x="1919288" y="836613"/>
            <a:ext cx="8077200" cy="2255838"/>
            <a:chOff x="288" y="816"/>
            <a:chExt cx="5088" cy="1421"/>
          </a:xfrm>
        </p:grpSpPr>
        <p:sp>
          <p:nvSpPr>
            <p:cNvPr id="22531" name="Text Box 16"/>
            <p:cNvSpPr txBox="1"/>
            <p:nvPr/>
          </p:nvSpPr>
          <p:spPr>
            <a:xfrm>
              <a:off x="288" y="816"/>
              <a:ext cx="3072" cy="1421"/>
            </a:xfrm>
            <a:prstGeom prst="rect">
              <a:avLst/>
            </a:prstGeom>
            <a:noFill/>
            <a:ln w="9525" cap="flat" cmpd="sng">
              <a:solidFill>
                <a:schemeClr val="accent2"/>
              </a:solidFill>
              <a:prstDash val="solid"/>
              <a:miter/>
              <a:headEnd type="none" w="med" len="med"/>
              <a:tailEnd type="none" w="med" len="med"/>
            </a:ln>
          </p:spPr>
          <p:txBody>
            <a:bodyPr anchor="t">
              <a:spAutoFit/>
            </a:bodyPr>
            <a:p>
              <a:pPr>
                <a:lnSpc>
                  <a:spcPct val="110000"/>
                </a:lnSpc>
                <a:spcBef>
                  <a:spcPct val="50000"/>
                </a:spcBef>
              </a:pPr>
              <a:r>
                <a:rPr lang="en-US" altLang="zh-CN" sz="3200">
                  <a:latin typeface="Times New Roman" panose="02020603050405020304" pitchFamily="18" charset="0"/>
                  <a:ea typeface="楷体_GB2312" pitchFamily="49" charset="-122"/>
                </a:rPr>
                <a:t>1</a:t>
              </a:r>
              <a:r>
                <a:rPr lang="zh-CN" altLang="en-US" sz="3200" dirty="0">
                  <a:latin typeface="Times New Roman" panose="02020603050405020304" pitchFamily="18" charset="0"/>
                  <a:ea typeface="楷体_GB2312" pitchFamily="49" charset="-122"/>
                </a:rPr>
                <a:t>、如图一，</a:t>
              </a:r>
              <a:r>
                <a:rPr lang="en-US" altLang="zh-CN" sz="3200">
                  <a:latin typeface="Times New Roman" panose="02020603050405020304" pitchFamily="18" charset="0"/>
                  <a:ea typeface="楷体_GB2312" pitchFamily="49" charset="-122"/>
                </a:rPr>
                <a:t>AO</a:t>
              </a:r>
              <a:r>
                <a:rPr lang="zh-CN" altLang="en-US" sz="3200" dirty="0">
                  <a:latin typeface="Times New Roman" panose="02020603050405020304" pitchFamily="18" charset="0"/>
                  <a:ea typeface="楷体_GB2312" pitchFamily="49" charset="-122"/>
                </a:rPr>
                <a:t>是</a:t>
              </a:r>
              <a:r>
                <a:rPr lang="en-US" altLang="zh-CN" sz="3200">
                  <a:latin typeface="Times New Roman" panose="02020603050405020304" pitchFamily="18" charset="0"/>
                  <a:ea typeface="楷体_GB2312" pitchFamily="49" charset="-122"/>
                </a:rPr>
                <a:t>_______</a:t>
              </a:r>
              <a:r>
                <a:rPr lang="zh-CN" altLang="en-US" sz="3200" dirty="0">
                  <a:latin typeface="Times New Roman" panose="02020603050405020304" pitchFamily="18" charset="0"/>
                  <a:ea typeface="楷体_GB2312" pitchFamily="49" charset="-122"/>
                </a:rPr>
                <a:t>线，</a:t>
              </a:r>
              <a:r>
                <a:rPr lang="en-US" altLang="zh-CN" sz="3200">
                  <a:latin typeface="Times New Roman" panose="02020603050405020304" pitchFamily="18" charset="0"/>
                  <a:ea typeface="楷体_GB2312" pitchFamily="49" charset="-122"/>
                </a:rPr>
                <a:t>BO</a:t>
              </a:r>
              <a:r>
                <a:rPr lang="zh-CN" altLang="en-US" sz="3200" dirty="0">
                  <a:latin typeface="Times New Roman" panose="02020603050405020304" pitchFamily="18" charset="0"/>
                  <a:ea typeface="楷体_GB2312" pitchFamily="49" charset="-122"/>
                </a:rPr>
                <a:t>是</a:t>
              </a:r>
              <a:r>
                <a:rPr lang="en-US" altLang="zh-CN" sz="3200">
                  <a:latin typeface="Times New Roman" panose="02020603050405020304" pitchFamily="18" charset="0"/>
                  <a:ea typeface="楷体_GB2312" pitchFamily="49" charset="-122"/>
                </a:rPr>
                <a:t>_______</a:t>
              </a:r>
              <a:r>
                <a:rPr lang="zh-CN" altLang="en-US" sz="3200" dirty="0">
                  <a:latin typeface="Times New Roman" panose="02020603050405020304" pitchFamily="18" charset="0"/>
                  <a:ea typeface="楷体_GB2312" pitchFamily="49" charset="-122"/>
                </a:rPr>
                <a:t>线，</a:t>
              </a:r>
              <a:r>
                <a:rPr lang="en-US" altLang="zh-CN" sz="3200">
                  <a:latin typeface="Times New Roman" panose="02020603050405020304" pitchFamily="18" charset="0"/>
                  <a:ea typeface="楷体_GB2312" pitchFamily="49" charset="-122"/>
                </a:rPr>
                <a:t>ON</a:t>
              </a:r>
              <a:r>
                <a:rPr lang="zh-CN" altLang="en-US" sz="3200" dirty="0">
                  <a:latin typeface="Times New Roman" panose="02020603050405020304" pitchFamily="18" charset="0"/>
                  <a:ea typeface="楷体_GB2312" pitchFamily="49" charset="-122"/>
                </a:rPr>
                <a:t>是</a:t>
              </a:r>
              <a:r>
                <a:rPr lang="en-US" altLang="zh-CN" sz="3200">
                  <a:latin typeface="Times New Roman" panose="02020603050405020304" pitchFamily="18" charset="0"/>
                  <a:ea typeface="楷体_GB2312" pitchFamily="49" charset="-122"/>
                </a:rPr>
                <a:t>___</a:t>
              </a:r>
              <a:r>
                <a:rPr lang="zh-CN" altLang="en-US" sz="3200" dirty="0">
                  <a:latin typeface="Times New Roman" panose="02020603050405020304" pitchFamily="18" charset="0"/>
                  <a:ea typeface="楷体_GB2312" pitchFamily="49" charset="-122"/>
                </a:rPr>
                <a:t>线，</a:t>
              </a:r>
              <a:r>
                <a:rPr lang="en-US" altLang="zh-CN" sz="3200">
                  <a:latin typeface="Times New Roman" panose="02020603050405020304" pitchFamily="18" charset="0"/>
                  <a:ea typeface="楷体_GB2312" pitchFamily="49" charset="-122"/>
                </a:rPr>
                <a:t>∠AON</a:t>
              </a:r>
              <a:r>
                <a:rPr lang="zh-CN" altLang="en-US" sz="3200" dirty="0">
                  <a:latin typeface="Times New Roman" panose="02020603050405020304" pitchFamily="18" charset="0"/>
                  <a:ea typeface="楷体_GB2312" pitchFamily="49" charset="-122"/>
                </a:rPr>
                <a:t>是</a:t>
              </a:r>
              <a:r>
                <a:rPr lang="en-US" altLang="zh-CN" sz="3200">
                  <a:latin typeface="Times New Roman" panose="02020603050405020304" pitchFamily="18" charset="0"/>
                  <a:ea typeface="楷体_GB2312" pitchFamily="49" charset="-122"/>
                </a:rPr>
                <a:t>_____</a:t>
              </a:r>
              <a:r>
                <a:rPr lang="zh-CN" altLang="en-US" sz="3200" dirty="0">
                  <a:latin typeface="Times New Roman" panose="02020603050405020304" pitchFamily="18" charset="0"/>
                  <a:ea typeface="楷体_GB2312" pitchFamily="49" charset="-122"/>
                </a:rPr>
                <a:t>角， </a:t>
              </a:r>
              <a:r>
                <a:rPr lang="en-US" altLang="zh-CN" sz="3200">
                  <a:latin typeface="Arial" panose="020B0604020202020204" pitchFamily="34" charset="0"/>
                  <a:ea typeface="宋体" panose="02010600030101010101" pitchFamily="2" charset="-122"/>
                </a:rPr>
                <a:t>∠</a:t>
              </a:r>
              <a:r>
                <a:rPr lang="en-US" altLang="zh-CN">
                  <a:latin typeface="Arial" panose="020B0604020202020204" pitchFamily="34" charset="0"/>
                  <a:ea typeface="宋体" panose="02010600030101010101" pitchFamily="2" charset="-122"/>
                </a:rPr>
                <a:t> </a:t>
              </a:r>
              <a:r>
                <a:rPr lang="en-US" altLang="zh-CN" sz="3200">
                  <a:latin typeface="Times New Roman" panose="02020603050405020304" pitchFamily="18" charset="0"/>
                  <a:ea typeface="楷体_GB2312" pitchFamily="49" charset="-122"/>
                </a:rPr>
                <a:t>BON</a:t>
              </a:r>
              <a:r>
                <a:rPr lang="zh-CN" altLang="en-US" sz="3200" dirty="0">
                  <a:latin typeface="Times New Roman" panose="02020603050405020304" pitchFamily="18" charset="0"/>
                  <a:ea typeface="楷体_GB2312" pitchFamily="49" charset="-122"/>
                </a:rPr>
                <a:t>是</a:t>
              </a:r>
              <a:r>
                <a:rPr lang="en-US" altLang="zh-CN" sz="3200">
                  <a:latin typeface="Times New Roman" panose="02020603050405020304" pitchFamily="18" charset="0"/>
                  <a:ea typeface="楷体_GB2312" pitchFamily="49" charset="-122"/>
                </a:rPr>
                <a:t>_____</a:t>
              </a:r>
              <a:r>
                <a:rPr lang="zh-CN" altLang="en-US" sz="3200" dirty="0">
                  <a:latin typeface="Times New Roman" panose="02020603050405020304" pitchFamily="18" charset="0"/>
                  <a:ea typeface="楷体_GB2312" pitchFamily="49" charset="-122"/>
                </a:rPr>
                <a:t>角。</a:t>
              </a:r>
              <a:endParaRPr lang="zh-CN" altLang="en-US" sz="3200" dirty="0">
                <a:latin typeface="Times New Roman" panose="02020603050405020304" pitchFamily="18" charset="0"/>
                <a:ea typeface="楷体_GB2312" pitchFamily="49" charset="-122"/>
              </a:endParaRPr>
            </a:p>
          </p:txBody>
        </p:sp>
        <p:grpSp>
          <p:nvGrpSpPr>
            <p:cNvPr id="22532" name="Group 17"/>
            <p:cNvGrpSpPr/>
            <p:nvPr/>
          </p:nvGrpSpPr>
          <p:grpSpPr>
            <a:xfrm>
              <a:off x="3840" y="816"/>
              <a:ext cx="1536" cy="1385"/>
              <a:chOff x="3840" y="576"/>
              <a:chExt cx="1536" cy="1385"/>
            </a:xfrm>
          </p:grpSpPr>
          <p:grpSp>
            <p:nvGrpSpPr>
              <p:cNvPr id="22533" name="Group 18"/>
              <p:cNvGrpSpPr/>
              <p:nvPr/>
            </p:nvGrpSpPr>
            <p:grpSpPr>
              <a:xfrm>
                <a:off x="3840" y="1536"/>
                <a:ext cx="1536" cy="144"/>
                <a:chOff x="3840" y="1536"/>
                <a:chExt cx="1536" cy="144"/>
              </a:xfrm>
            </p:grpSpPr>
            <p:sp>
              <p:nvSpPr>
                <p:cNvPr id="22534" name="Line 19"/>
                <p:cNvSpPr/>
                <p:nvPr/>
              </p:nvSpPr>
              <p:spPr>
                <a:xfrm>
                  <a:off x="3840" y="1536"/>
                  <a:ext cx="1536" cy="0"/>
                </a:xfrm>
                <a:prstGeom prst="line">
                  <a:avLst/>
                </a:prstGeom>
                <a:ln w="9525" cap="flat" cmpd="sng">
                  <a:solidFill>
                    <a:schemeClr val="accent2"/>
                  </a:solidFill>
                  <a:prstDash val="solid"/>
                  <a:round/>
                  <a:headEnd type="none" w="med" len="med"/>
                  <a:tailEnd type="none" w="med" len="med"/>
                </a:ln>
              </p:spPr>
            </p:sp>
            <p:sp>
              <p:nvSpPr>
                <p:cNvPr id="22535" name="Line 20"/>
                <p:cNvSpPr/>
                <p:nvPr/>
              </p:nvSpPr>
              <p:spPr>
                <a:xfrm>
                  <a:off x="4032" y="1536"/>
                  <a:ext cx="144" cy="144"/>
                </a:xfrm>
                <a:prstGeom prst="line">
                  <a:avLst/>
                </a:prstGeom>
                <a:ln w="9525" cap="flat" cmpd="sng">
                  <a:solidFill>
                    <a:schemeClr val="accent2"/>
                  </a:solidFill>
                  <a:prstDash val="solid"/>
                  <a:round/>
                  <a:headEnd type="none" w="med" len="med"/>
                  <a:tailEnd type="none" w="med" len="med"/>
                </a:ln>
              </p:spPr>
            </p:sp>
            <p:sp>
              <p:nvSpPr>
                <p:cNvPr id="22536" name="Line 21"/>
                <p:cNvSpPr/>
                <p:nvPr/>
              </p:nvSpPr>
              <p:spPr>
                <a:xfrm>
                  <a:off x="4224" y="1536"/>
                  <a:ext cx="144" cy="144"/>
                </a:xfrm>
                <a:prstGeom prst="line">
                  <a:avLst/>
                </a:prstGeom>
                <a:ln w="9525" cap="flat" cmpd="sng">
                  <a:solidFill>
                    <a:schemeClr val="accent2"/>
                  </a:solidFill>
                  <a:prstDash val="solid"/>
                  <a:round/>
                  <a:headEnd type="none" w="med" len="med"/>
                  <a:tailEnd type="none" w="med" len="med"/>
                </a:ln>
              </p:spPr>
            </p:sp>
            <p:sp>
              <p:nvSpPr>
                <p:cNvPr id="22537" name="Line 22"/>
                <p:cNvSpPr/>
                <p:nvPr/>
              </p:nvSpPr>
              <p:spPr>
                <a:xfrm>
                  <a:off x="5184" y="1536"/>
                  <a:ext cx="144" cy="144"/>
                </a:xfrm>
                <a:prstGeom prst="line">
                  <a:avLst/>
                </a:prstGeom>
                <a:ln w="9525" cap="flat" cmpd="sng">
                  <a:solidFill>
                    <a:schemeClr val="accent2"/>
                  </a:solidFill>
                  <a:prstDash val="solid"/>
                  <a:round/>
                  <a:headEnd type="none" w="med" len="med"/>
                  <a:tailEnd type="none" w="med" len="med"/>
                </a:ln>
              </p:spPr>
            </p:sp>
            <p:sp>
              <p:nvSpPr>
                <p:cNvPr id="22538" name="Line 23"/>
                <p:cNvSpPr/>
                <p:nvPr/>
              </p:nvSpPr>
              <p:spPr>
                <a:xfrm>
                  <a:off x="4992" y="1536"/>
                  <a:ext cx="144" cy="144"/>
                </a:xfrm>
                <a:prstGeom prst="line">
                  <a:avLst/>
                </a:prstGeom>
                <a:ln w="9525" cap="flat" cmpd="sng">
                  <a:solidFill>
                    <a:schemeClr val="accent2"/>
                  </a:solidFill>
                  <a:prstDash val="solid"/>
                  <a:round/>
                  <a:headEnd type="none" w="med" len="med"/>
                  <a:tailEnd type="none" w="med" len="med"/>
                </a:ln>
              </p:spPr>
            </p:sp>
            <p:sp>
              <p:nvSpPr>
                <p:cNvPr id="22539" name="Line 24"/>
                <p:cNvSpPr/>
                <p:nvPr/>
              </p:nvSpPr>
              <p:spPr>
                <a:xfrm>
                  <a:off x="4800" y="1536"/>
                  <a:ext cx="144" cy="144"/>
                </a:xfrm>
                <a:prstGeom prst="line">
                  <a:avLst/>
                </a:prstGeom>
                <a:ln w="9525" cap="flat" cmpd="sng">
                  <a:solidFill>
                    <a:schemeClr val="accent2"/>
                  </a:solidFill>
                  <a:prstDash val="solid"/>
                  <a:round/>
                  <a:headEnd type="none" w="med" len="med"/>
                  <a:tailEnd type="none" w="med" len="med"/>
                </a:ln>
              </p:spPr>
            </p:sp>
            <p:sp>
              <p:nvSpPr>
                <p:cNvPr id="22540" name="Line 25"/>
                <p:cNvSpPr/>
                <p:nvPr/>
              </p:nvSpPr>
              <p:spPr>
                <a:xfrm>
                  <a:off x="4608" y="1536"/>
                  <a:ext cx="144" cy="144"/>
                </a:xfrm>
                <a:prstGeom prst="line">
                  <a:avLst/>
                </a:prstGeom>
                <a:ln w="9525" cap="flat" cmpd="sng">
                  <a:solidFill>
                    <a:schemeClr val="accent2"/>
                  </a:solidFill>
                  <a:prstDash val="solid"/>
                  <a:round/>
                  <a:headEnd type="none" w="med" len="med"/>
                  <a:tailEnd type="none" w="med" len="med"/>
                </a:ln>
              </p:spPr>
            </p:sp>
            <p:sp>
              <p:nvSpPr>
                <p:cNvPr id="22541" name="Line 26"/>
                <p:cNvSpPr/>
                <p:nvPr/>
              </p:nvSpPr>
              <p:spPr>
                <a:xfrm>
                  <a:off x="4416" y="1536"/>
                  <a:ext cx="144" cy="144"/>
                </a:xfrm>
                <a:prstGeom prst="line">
                  <a:avLst/>
                </a:prstGeom>
                <a:ln w="9525" cap="flat" cmpd="sng">
                  <a:solidFill>
                    <a:schemeClr val="accent2"/>
                  </a:solidFill>
                  <a:prstDash val="solid"/>
                  <a:round/>
                  <a:headEnd type="none" w="med" len="med"/>
                  <a:tailEnd type="none" w="med" len="med"/>
                </a:ln>
              </p:spPr>
            </p:sp>
          </p:grpSp>
          <p:sp>
            <p:nvSpPr>
              <p:cNvPr id="22542" name="Line 27"/>
              <p:cNvSpPr/>
              <p:nvPr/>
            </p:nvSpPr>
            <p:spPr>
              <a:xfrm>
                <a:off x="4656" y="720"/>
                <a:ext cx="0" cy="825"/>
              </a:xfrm>
              <a:prstGeom prst="line">
                <a:avLst/>
              </a:prstGeom>
              <a:ln w="28575" cap="flat" cmpd="sng">
                <a:solidFill>
                  <a:schemeClr val="accent2"/>
                </a:solidFill>
                <a:prstDash val="dash"/>
                <a:round/>
                <a:headEnd type="none" w="med" len="med"/>
                <a:tailEnd type="none" w="med" len="med"/>
              </a:ln>
            </p:spPr>
          </p:sp>
          <p:grpSp>
            <p:nvGrpSpPr>
              <p:cNvPr id="22543" name="Group 28"/>
              <p:cNvGrpSpPr/>
              <p:nvPr/>
            </p:nvGrpSpPr>
            <p:grpSpPr>
              <a:xfrm>
                <a:off x="4656" y="768"/>
                <a:ext cx="443" cy="768"/>
                <a:chOff x="4885" y="768"/>
                <a:chExt cx="443" cy="768"/>
              </a:xfrm>
            </p:grpSpPr>
            <p:sp>
              <p:nvSpPr>
                <p:cNvPr id="22544" name="Line 29"/>
                <p:cNvSpPr/>
                <p:nvPr/>
              </p:nvSpPr>
              <p:spPr>
                <a:xfrm flipH="1">
                  <a:off x="4885" y="768"/>
                  <a:ext cx="443" cy="768"/>
                </a:xfrm>
                <a:prstGeom prst="line">
                  <a:avLst/>
                </a:prstGeom>
                <a:ln w="28575" cap="flat" cmpd="sng">
                  <a:solidFill>
                    <a:schemeClr val="accent2"/>
                  </a:solidFill>
                  <a:prstDash val="solid"/>
                  <a:round/>
                  <a:headEnd type="none" w="med" len="med"/>
                  <a:tailEnd type="none" w="med" len="med"/>
                </a:ln>
              </p:spPr>
            </p:sp>
            <p:sp>
              <p:nvSpPr>
                <p:cNvPr id="22545" name="Line 30"/>
                <p:cNvSpPr/>
                <p:nvPr/>
              </p:nvSpPr>
              <p:spPr>
                <a:xfrm flipH="1">
                  <a:off x="5026" y="960"/>
                  <a:ext cx="194" cy="336"/>
                </a:xfrm>
                <a:prstGeom prst="line">
                  <a:avLst/>
                </a:prstGeom>
                <a:ln w="28575" cap="flat" cmpd="sng">
                  <a:solidFill>
                    <a:schemeClr val="accent2"/>
                  </a:solidFill>
                  <a:prstDash val="solid"/>
                  <a:round/>
                  <a:headEnd type="none" w="med" len="med"/>
                  <a:tailEnd type="triangle" w="med" len="med"/>
                </a:ln>
              </p:spPr>
            </p:sp>
          </p:grpSp>
          <p:grpSp>
            <p:nvGrpSpPr>
              <p:cNvPr id="22546" name="Group 31"/>
              <p:cNvGrpSpPr/>
              <p:nvPr/>
            </p:nvGrpSpPr>
            <p:grpSpPr>
              <a:xfrm>
                <a:off x="4213" y="768"/>
                <a:ext cx="443" cy="768"/>
                <a:chOff x="4213" y="768"/>
                <a:chExt cx="443" cy="768"/>
              </a:xfrm>
            </p:grpSpPr>
            <p:sp>
              <p:nvSpPr>
                <p:cNvPr id="22547" name="Line 32"/>
                <p:cNvSpPr/>
                <p:nvPr/>
              </p:nvSpPr>
              <p:spPr>
                <a:xfrm>
                  <a:off x="4213" y="768"/>
                  <a:ext cx="443" cy="768"/>
                </a:xfrm>
                <a:prstGeom prst="line">
                  <a:avLst/>
                </a:prstGeom>
                <a:ln w="28575" cap="flat" cmpd="sng">
                  <a:solidFill>
                    <a:schemeClr val="accent2"/>
                  </a:solidFill>
                  <a:prstDash val="solid"/>
                  <a:round/>
                  <a:headEnd type="none" w="med" len="med"/>
                  <a:tailEnd type="none" w="med" len="med"/>
                </a:ln>
              </p:spPr>
            </p:sp>
            <p:sp>
              <p:nvSpPr>
                <p:cNvPr id="22548" name="Line 33"/>
                <p:cNvSpPr/>
                <p:nvPr/>
              </p:nvSpPr>
              <p:spPr>
                <a:xfrm rot="-3584772" flipV="1">
                  <a:off x="4391" y="1079"/>
                  <a:ext cx="194" cy="336"/>
                </a:xfrm>
                <a:prstGeom prst="line">
                  <a:avLst/>
                </a:prstGeom>
                <a:ln w="28575" cap="flat" cmpd="sng">
                  <a:solidFill>
                    <a:schemeClr val="accent2"/>
                  </a:solidFill>
                  <a:prstDash val="solid"/>
                  <a:round/>
                  <a:headEnd type="none" w="med" len="med"/>
                  <a:tailEnd type="triangle" w="med" len="med"/>
                </a:ln>
              </p:spPr>
            </p:sp>
          </p:grpSp>
          <p:sp>
            <p:nvSpPr>
              <p:cNvPr id="22549" name="Text Box 34"/>
              <p:cNvSpPr txBox="1"/>
              <p:nvPr/>
            </p:nvSpPr>
            <p:spPr>
              <a:xfrm>
                <a:off x="4464" y="1491"/>
                <a:ext cx="274" cy="329"/>
              </a:xfrm>
              <a:prstGeom prst="rect">
                <a:avLst/>
              </a:prstGeom>
              <a:noFill/>
              <a:ln w="9525" cap="flat" cmpd="sng">
                <a:solidFill>
                  <a:schemeClr val="accent2"/>
                </a:solidFill>
                <a:prstDash val="solid"/>
                <a:miter/>
                <a:headEnd type="none" w="med" len="med"/>
                <a:tailEnd type="none" w="med" len="med"/>
              </a:ln>
            </p:spPr>
            <p:txBody>
              <a:bodyPr anchor="t">
                <a:spAutoFit/>
              </a:bodyPr>
              <a:p>
                <a:pPr eaLnBrk="0" hangingPunct="0">
                  <a:spcBef>
                    <a:spcPct val="50000"/>
                  </a:spcBef>
                </a:pPr>
                <a:r>
                  <a:rPr lang="en-US" altLang="zh-CN" sz="2800">
                    <a:latin typeface="Arial" panose="020B0604020202020204" pitchFamily="34" charset="0"/>
                    <a:ea typeface="宋体" panose="02010600030101010101" pitchFamily="2" charset="-122"/>
                  </a:rPr>
                  <a:t>O</a:t>
                </a:r>
                <a:endParaRPr lang="en-US" altLang="zh-CN" sz="2800">
                  <a:latin typeface="Arial" panose="020B0604020202020204" pitchFamily="34" charset="0"/>
                  <a:ea typeface="宋体" panose="02010600030101010101" pitchFamily="2" charset="-122"/>
                </a:endParaRPr>
              </a:p>
            </p:txBody>
          </p:sp>
          <p:sp>
            <p:nvSpPr>
              <p:cNvPr id="22550" name="Text Box 35"/>
              <p:cNvSpPr txBox="1"/>
              <p:nvPr/>
            </p:nvSpPr>
            <p:spPr>
              <a:xfrm>
                <a:off x="4704" y="576"/>
                <a:ext cx="274" cy="329"/>
              </a:xfrm>
              <a:prstGeom prst="rect">
                <a:avLst/>
              </a:prstGeom>
              <a:noFill/>
              <a:ln w="9525" cap="flat" cmpd="sng">
                <a:solidFill>
                  <a:schemeClr val="accent2"/>
                </a:solidFill>
                <a:prstDash val="solid"/>
                <a:miter/>
                <a:headEnd type="none" w="med" len="med"/>
                <a:tailEnd type="none" w="med" len="med"/>
              </a:ln>
            </p:spPr>
            <p:txBody>
              <a:bodyPr anchor="t">
                <a:spAutoFit/>
              </a:bodyPr>
              <a:p>
                <a:pPr eaLnBrk="0" hangingPunct="0">
                  <a:spcBef>
                    <a:spcPct val="50000"/>
                  </a:spcBef>
                </a:pPr>
                <a:r>
                  <a:rPr lang="en-US" altLang="zh-CN" sz="2800">
                    <a:latin typeface="Arial" panose="020B0604020202020204" pitchFamily="34" charset="0"/>
                    <a:ea typeface="宋体" panose="02010600030101010101" pitchFamily="2" charset="-122"/>
                  </a:rPr>
                  <a:t>N</a:t>
                </a:r>
                <a:endParaRPr lang="en-US" altLang="zh-CN" sz="2800">
                  <a:latin typeface="Arial" panose="020B0604020202020204" pitchFamily="34" charset="0"/>
                  <a:ea typeface="宋体" panose="02010600030101010101" pitchFamily="2" charset="-122"/>
                </a:endParaRPr>
              </a:p>
            </p:txBody>
          </p:sp>
          <p:sp>
            <p:nvSpPr>
              <p:cNvPr id="22551" name="Text Box 36"/>
              <p:cNvSpPr txBox="1"/>
              <p:nvPr/>
            </p:nvSpPr>
            <p:spPr>
              <a:xfrm>
                <a:off x="5088" y="672"/>
                <a:ext cx="274" cy="329"/>
              </a:xfrm>
              <a:prstGeom prst="rect">
                <a:avLst/>
              </a:prstGeom>
              <a:noFill/>
              <a:ln w="9525" cap="flat" cmpd="sng">
                <a:solidFill>
                  <a:schemeClr val="accent2"/>
                </a:solidFill>
                <a:prstDash val="solid"/>
                <a:miter/>
                <a:headEnd type="none" w="med" len="med"/>
                <a:tailEnd type="none" w="med" len="med"/>
              </a:ln>
            </p:spPr>
            <p:txBody>
              <a:bodyPr anchor="t">
                <a:spAutoFit/>
              </a:bodyPr>
              <a:p>
                <a:pPr eaLnBrk="0" hangingPunct="0">
                  <a:spcBef>
                    <a:spcPct val="50000"/>
                  </a:spcBef>
                </a:pPr>
                <a:r>
                  <a:rPr lang="en-US" altLang="zh-CN" sz="2800">
                    <a:latin typeface="Arial" panose="020B0604020202020204" pitchFamily="34" charset="0"/>
                    <a:ea typeface="宋体" panose="02010600030101010101" pitchFamily="2" charset="-122"/>
                  </a:rPr>
                  <a:t>A</a:t>
                </a:r>
                <a:endParaRPr lang="en-US" altLang="zh-CN" sz="2800">
                  <a:latin typeface="Arial" panose="020B0604020202020204" pitchFamily="34" charset="0"/>
                  <a:ea typeface="宋体" panose="02010600030101010101" pitchFamily="2" charset="-122"/>
                </a:endParaRPr>
              </a:p>
            </p:txBody>
          </p:sp>
          <p:sp>
            <p:nvSpPr>
              <p:cNvPr id="22552" name="Text Box 37"/>
              <p:cNvSpPr txBox="1"/>
              <p:nvPr/>
            </p:nvSpPr>
            <p:spPr>
              <a:xfrm>
                <a:off x="3998" y="667"/>
                <a:ext cx="274" cy="329"/>
              </a:xfrm>
              <a:prstGeom prst="rect">
                <a:avLst/>
              </a:prstGeom>
              <a:noFill/>
              <a:ln w="9525" cap="flat" cmpd="sng">
                <a:solidFill>
                  <a:schemeClr val="accent2"/>
                </a:solidFill>
                <a:prstDash val="solid"/>
                <a:miter/>
                <a:headEnd type="none" w="med" len="med"/>
                <a:tailEnd type="none" w="med" len="med"/>
              </a:ln>
            </p:spPr>
            <p:txBody>
              <a:bodyPr anchor="t">
                <a:spAutoFit/>
              </a:bodyPr>
              <a:p>
                <a:pPr eaLnBrk="0" hangingPunct="0">
                  <a:spcBef>
                    <a:spcPct val="50000"/>
                  </a:spcBef>
                </a:pPr>
                <a:r>
                  <a:rPr lang="en-US" altLang="zh-CN" sz="2800">
                    <a:latin typeface="Arial" panose="020B0604020202020204" pitchFamily="34" charset="0"/>
                    <a:ea typeface="宋体" panose="02010600030101010101" pitchFamily="2" charset="-122"/>
                  </a:rPr>
                  <a:t>B</a:t>
                </a:r>
                <a:endParaRPr lang="en-US" altLang="zh-CN" sz="2800">
                  <a:latin typeface="Arial" panose="020B0604020202020204" pitchFamily="34" charset="0"/>
                  <a:ea typeface="宋体" panose="02010600030101010101" pitchFamily="2" charset="-122"/>
                </a:endParaRPr>
              </a:p>
            </p:txBody>
          </p:sp>
          <p:sp>
            <p:nvSpPr>
              <p:cNvPr id="22553" name="Text Box 38"/>
              <p:cNvSpPr txBox="1"/>
              <p:nvPr/>
            </p:nvSpPr>
            <p:spPr>
              <a:xfrm>
                <a:off x="4752" y="1632"/>
                <a:ext cx="624" cy="329"/>
              </a:xfrm>
              <a:prstGeom prst="rect">
                <a:avLst/>
              </a:prstGeom>
              <a:noFill/>
              <a:ln w="9525" cap="flat" cmpd="sng">
                <a:solidFill>
                  <a:schemeClr val="accent2"/>
                </a:solidFill>
                <a:prstDash val="solid"/>
                <a:miter/>
                <a:headEnd type="none" w="med" len="med"/>
                <a:tailEnd type="none" w="med" len="med"/>
              </a:ln>
            </p:spPr>
            <p:txBody>
              <a:bodyPr anchor="t">
                <a:spAutoFit/>
              </a:bodyPr>
              <a:p>
                <a:pPr eaLnBrk="0" hangingPunct="0">
                  <a:spcBef>
                    <a:spcPct val="50000"/>
                  </a:spcBef>
                </a:pPr>
                <a:r>
                  <a:rPr lang="zh-CN" altLang="en-US" sz="2800" dirty="0">
                    <a:latin typeface="Arial" panose="020B0604020202020204" pitchFamily="34" charset="0"/>
                    <a:ea typeface="楷体_GB2312" pitchFamily="49" charset="-122"/>
                  </a:rPr>
                  <a:t>图一</a:t>
                </a:r>
                <a:endParaRPr lang="zh-CN" altLang="en-US" sz="2800" dirty="0">
                  <a:latin typeface="Arial" panose="020B0604020202020204" pitchFamily="34" charset="0"/>
                  <a:ea typeface="楷体_GB2312" pitchFamily="49" charset="-122"/>
                </a:endParaRPr>
              </a:p>
            </p:txBody>
          </p:sp>
        </p:grpSp>
      </p:grpSp>
      <p:grpSp>
        <p:nvGrpSpPr>
          <p:cNvPr id="22554" name="Group 39"/>
          <p:cNvGrpSpPr/>
          <p:nvPr/>
        </p:nvGrpSpPr>
        <p:grpSpPr>
          <a:xfrm>
            <a:off x="1919288" y="3357563"/>
            <a:ext cx="7256463" cy="2900362"/>
            <a:chOff x="288" y="2015"/>
            <a:chExt cx="4571" cy="1827"/>
          </a:xfrm>
        </p:grpSpPr>
        <p:sp>
          <p:nvSpPr>
            <p:cNvPr id="22555" name="Text Box 40"/>
            <p:cNvSpPr txBox="1"/>
            <p:nvPr/>
          </p:nvSpPr>
          <p:spPr>
            <a:xfrm>
              <a:off x="288" y="2016"/>
              <a:ext cx="3024" cy="1762"/>
            </a:xfrm>
            <a:prstGeom prst="rect">
              <a:avLst/>
            </a:prstGeom>
            <a:noFill/>
            <a:ln w="9525" cap="flat" cmpd="sng">
              <a:solidFill>
                <a:srgbClr val="FF00FF"/>
              </a:solidFill>
              <a:prstDash val="solid"/>
              <a:miter/>
              <a:headEnd type="none" w="med" len="med"/>
              <a:tailEnd type="none" w="med" len="med"/>
            </a:ln>
          </p:spPr>
          <p:txBody>
            <a:bodyPr anchor="t">
              <a:spAutoFit/>
            </a:bodyPr>
            <a:p>
              <a:pPr>
                <a:lnSpc>
                  <a:spcPct val="110000"/>
                </a:lnSpc>
                <a:spcBef>
                  <a:spcPct val="50000"/>
                </a:spcBef>
              </a:pPr>
              <a:r>
                <a:rPr lang="en-US" altLang="zh-CN" sz="3200">
                  <a:latin typeface="Times New Roman" panose="02020603050405020304" pitchFamily="18" charset="0"/>
                  <a:ea typeface="楷体_GB2312" pitchFamily="49" charset="-122"/>
                </a:rPr>
                <a:t>2</a:t>
              </a:r>
              <a:r>
                <a:rPr lang="zh-CN" altLang="en-US" sz="3200" dirty="0">
                  <a:latin typeface="Times New Roman" panose="02020603050405020304" pitchFamily="18" charset="0"/>
                  <a:ea typeface="楷体_GB2312" pitchFamily="49" charset="-122"/>
                </a:rPr>
                <a:t>、如图二，入射光线与镜面夹角为</a:t>
              </a:r>
              <a:r>
                <a:rPr lang="en-US" altLang="zh-CN" sz="3200">
                  <a:latin typeface="Times New Roman" panose="02020603050405020304" pitchFamily="18" charset="0"/>
                  <a:ea typeface="楷体_GB2312" pitchFamily="49" charset="-122"/>
                </a:rPr>
                <a:t>20°</a:t>
              </a:r>
              <a:r>
                <a:rPr lang="zh-CN" altLang="en-US" sz="3200" dirty="0">
                  <a:latin typeface="Times New Roman" panose="02020603050405020304" pitchFamily="18" charset="0"/>
                  <a:ea typeface="楷体_GB2312" pitchFamily="49" charset="-122"/>
                </a:rPr>
                <a:t>，则入射角等于</a:t>
              </a:r>
              <a:r>
                <a:rPr lang="en-US" altLang="zh-CN" sz="3200">
                  <a:latin typeface="Times New Roman" panose="02020603050405020304" pitchFamily="18" charset="0"/>
                  <a:ea typeface="楷体_GB2312" pitchFamily="49" charset="-122"/>
                </a:rPr>
                <a:t>______ </a:t>
              </a:r>
              <a:r>
                <a:rPr lang="zh-CN" altLang="en-US" sz="3200" dirty="0">
                  <a:latin typeface="Times New Roman" panose="02020603050405020304" pitchFamily="18" charset="0"/>
                  <a:ea typeface="楷体_GB2312" pitchFamily="49" charset="-122"/>
                </a:rPr>
                <a:t>，反射角等于</a:t>
              </a:r>
              <a:r>
                <a:rPr lang="en-US" altLang="zh-CN" sz="3200">
                  <a:latin typeface="Times New Roman" panose="02020603050405020304" pitchFamily="18" charset="0"/>
                  <a:ea typeface="楷体_GB2312" pitchFamily="49" charset="-122"/>
                </a:rPr>
                <a:t>______ </a:t>
              </a:r>
              <a:r>
                <a:rPr lang="zh-CN" altLang="en-US" sz="3200" dirty="0">
                  <a:latin typeface="Times New Roman" panose="02020603050405020304" pitchFamily="18" charset="0"/>
                  <a:ea typeface="楷体_GB2312" pitchFamily="49" charset="-122"/>
                </a:rPr>
                <a:t>，入射光线与反射光线的夹角等于</a:t>
              </a:r>
              <a:r>
                <a:rPr lang="en-US" altLang="zh-CN" sz="3200">
                  <a:latin typeface="Times New Roman" panose="02020603050405020304" pitchFamily="18" charset="0"/>
                  <a:ea typeface="楷体_GB2312" pitchFamily="49" charset="-122"/>
                </a:rPr>
                <a:t>______</a:t>
              </a:r>
              <a:r>
                <a:rPr lang="zh-CN" altLang="en-US" sz="3200" dirty="0">
                  <a:latin typeface="Times New Roman" panose="02020603050405020304" pitchFamily="18" charset="0"/>
                  <a:ea typeface="楷体_GB2312" pitchFamily="49" charset="-122"/>
                </a:rPr>
                <a:t>。</a:t>
              </a:r>
              <a:endParaRPr lang="zh-CN" altLang="en-US" sz="3200" dirty="0">
                <a:latin typeface="Times New Roman" panose="02020603050405020304" pitchFamily="18" charset="0"/>
                <a:ea typeface="楷体_GB2312" pitchFamily="49" charset="-122"/>
              </a:endParaRPr>
            </a:p>
          </p:txBody>
        </p:sp>
        <p:grpSp>
          <p:nvGrpSpPr>
            <p:cNvPr id="22556" name="Group 41"/>
            <p:cNvGrpSpPr/>
            <p:nvPr/>
          </p:nvGrpSpPr>
          <p:grpSpPr>
            <a:xfrm>
              <a:off x="3907" y="2015"/>
              <a:ext cx="952" cy="1827"/>
              <a:chOff x="3907" y="2015"/>
              <a:chExt cx="952" cy="1827"/>
            </a:xfrm>
          </p:grpSpPr>
          <p:sp>
            <p:nvSpPr>
              <p:cNvPr id="22557" name="Freeform 42"/>
              <p:cNvSpPr/>
              <p:nvPr/>
            </p:nvSpPr>
            <p:spPr>
              <a:xfrm>
                <a:off x="4050" y="2976"/>
                <a:ext cx="96" cy="96"/>
              </a:xfrm>
              <a:custGeom>
                <a:avLst/>
                <a:gdLst/>
                <a:ahLst/>
                <a:cxnLst>
                  <a:cxn ang="0">
                    <a:pos x="0" y="44"/>
                  </a:cxn>
                  <a:cxn ang="0">
                    <a:pos x="64" y="89"/>
                  </a:cxn>
                  <a:cxn ang="0">
                    <a:pos x="96" y="0"/>
                  </a:cxn>
                </a:cxnLst>
                <a:pathLst>
                  <a:path w="144" h="104">
                    <a:moveTo>
                      <a:pt x="0" y="48"/>
                    </a:moveTo>
                    <a:cubicBezTo>
                      <a:pt x="36" y="76"/>
                      <a:pt x="72" y="104"/>
                      <a:pt x="96" y="96"/>
                    </a:cubicBezTo>
                    <a:cubicBezTo>
                      <a:pt x="120" y="88"/>
                      <a:pt x="136" y="16"/>
                      <a:pt x="144" y="0"/>
                    </a:cubicBezTo>
                  </a:path>
                </a:pathLst>
              </a:custGeom>
              <a:noFill/>
              <a:ln w="28575" cap="flat" cmpd="sng">
                <a:solidFill>
                  <a:srgbClr val="FF00FF"/>
                </a:solidFill>
                <a:prstDash val="solid"/>
                <a:round/>
                <a:headEnd type="none" w="med" len="med"/>
                <a:tailEnd type="triangle" w="med" len="med"/>
              </a:ln>
            </p:spPr>
            <p:txBody>
              <a:bodyPr/>
              <a:p>
                <a:endParaRPr lang="zh-CN" altLang="en-US"/>
              </a:p>
            </p:txBody>
          </p:sp>
          <p:grpSp>
            <p:nvGrpSpPr>
              <p:cNvPr id="22558" name="Group 43"/>
              <p:cNvGrpSpPr/>
              <p:nvPr/>
            </p:nvGrpSpPr>
            <p:grpSpPr>
              <a:xfrm rot="5400000">
                <a:off x="3211" y="2711"/>
                <a:ext cx="1536" cy="144"/>
                <a:chOff x="3840" y="1536"/>
                <a:chExt cx="1536" cy="144"/>
              </a:xfrm>
            </p:grpSpPr>
            <p:sp>
              <p:nvSpPr>
                <p:cNvPr id="22559" name="Line 44"/>
                <p:cNvSpPr/>
                <p:nvPr/>
              </p:nvSpPr>
              <p:spPr>
                <a:xfrm>
                  <a:off x="3840" y="1536"/>
                  <a:ext cx="1536" cy="0"/>
                </a:xfrm>
                <a:prstGeom prst="line">
                  <a:avLst/>
                </a:prstGeom>
                <a:ln w="9525" cap="flat" cmpd="sng">
                  <a:solidFill>
                    <a:srgbClr val="FF00FF"/>
                  </a:solidFill>
                  <a:prstDash val="solid"/>
                  <a:round/>
                  <a:headEnd type="none" w="med" len="med"/>
                  <a:tailEnd type="triangle" w="med" len="med"/>
                </a:ln>
              </p:spPr>
            </p:sp>
            <p:sp>
              <p:nvSpPr>
                <p:cNvPr id="22560" name="Line 45"/>
                <p:cNvSpPr/>
                <p:nvPr/>
              </p:nvSpPr>
              <p:spPr>
                <a:xfrm>
                  <a:off x="4032" y="1536"/>
                  <a:ext cx="144" cy="144"/>
                </a:xfrm>
                <a:prstGeom prst="line">
                  <a:avLst/>
                </a:prstGeom>
                <a:ln w="9525" cap="flat" cmpd="sng">
                  <a:solidFill>
                    <a:srgbClr val="FF00FF"/>
                  </a:solidFill>
                  <a:prstDash val="solid"/>
                  <a:round/>
                  <a:headEnd type="none" w="med" len="med"/>
                  <a:tailEnd type="triangle" w="med" len="med"/>
                </a:ln>
              </p:spPr>
            </p:sp>
            <p:sp>
              <p:nvSpPr>
                <p:cNvPr id="22561" name="Line 46"/>
                <p:cNvSpPr/>
                <p:nvPr/>
              </p:nvSpPr>
              <p:spPr>
                <a:xfrm>
                  <a:off x="4224" y="1536"/>
                  <a:ext cx="144" cy="144"/>
                </a:xfrm>
                <a:prstGeom prst="line">
                  <a:avLst/>
                </a:prstGeom>
                <a:ln w="9525" cap="flat" cmpd="sng">
                  <a:solidFill>
                    <a:srgbClr val="FF00FF"/>
                  </a:solidFill>
                  <a:prstDash val="solid"/>
                  <a:round/>
                  <a:headEnd type="none" w="med" len="med"/>
                  <a:tailEnd type="triangle" w="med" len="med"/>
                </a:ln>
              </p:spPr>
            </p:sp>
            <p:sp>
              <p:nvSpPr>
                <p:cNvPr id="22562" name="Line 47"/>
                <p:cNvSpPr/>
                <p:nvPr/>
              </p:nvSpPr>
              <p:spPr>
                <a:xfrm>
                  <a:off x="5184" y="1536"/>
                  <a:ext cx="144" cy="144"/>
                </a:xfrm>
                <a:prstGeom prst="line">
                  <a:avLst/>
                </a:prstGeom>
                <a:ln w="9525" cap="flat" cmpd="sng">
                  <a:solidFill>
                    <a:srgbClr val="FF00FF"/>
                  </a:solidFill>
                  <a:prstDash val="solid"/>
                  <a:round/>
                  <a:headEnd type="none" w="med" len="med"/>
                  <a:tailEnd type="triangle" w="med" len="med"/>
                </a:ln>
              </p:spPr>
            </p:sp>
            <p:sp>
              <p:nvSpPr>
                <p:cNvPr id="22563" name="Line 48"/>
                <p:cNvSpPr/>
                <p:nvPr/>
              </p:nvSpPr>
              <p:spPr>
                <a:xfrm>
                  <a:off x="4992" y="1536"/>
                  <a:ext cx="144" cy="144"/>
                </a:xfrm>
                <a:prstGeom prst="line">
                  <a:avLst/>
                </a:prstGeom>
                <a:ln w="9525" cap="flat" cmpd="sng">
                  <a:solidFill>
                    <a:srgbClr val="FF00FF"/>
                  </a:solidFill>
                  <a:prstDash val="solid"/>
                  <a:round/>
                  <a:headEnd type="none" w="med" len="med"/>
                  <a:tailEnd type="triangle" w="med" len="med"/>
                </a:ln>
              </p:spPr>
            </p:sp>
            <p:sp>
              <p:nvSpPr>
                <p:cNvPr id="22564" name="Line 49"/>
                <p:cNvSpPr/>
                <p:nvPr/>
              </p:nvSpPr>
              <p:spPr>
                <a:xfrm>
                  <a:off x="4800" y="1536"/>
                  <a:ext cx="144" cy="144"/>
                </a:xfrm>
                <a:prstGeom prst="line">
                  <a:avLst/>
                </a:prstGeom>
                <a:ln w="9525" cap="flat" cmpd="sng">
                  <a:solidFill>
                    <a:srgbClr val="FF00FF"/>
                  </a:solidFill>
                  <a:prstDash val="solid"/>
                  <a:round/>
                  <a:headEnd type="none" w="med" len="med"/>
                  <a:tailEnd type="triangle" w="med" len="med"/>
                </a:ln>
              </p:spPr>
            </p:sp>
            <p:sp>
              <p:nvSpPr>
                <p:cNvPr id="22565" name="Line 50"/>
                <p:cNvSpPr/>
                <p:nvPr/>
              </p:nvSpPr>
              <p:spPr>
                <a:xfrm>
                  <a:off x="4608" y="1536"/>
                  <a:ext cx="144" cy="144"/>
                </a:xfrm>
                <a:prstGeom prst="line">
                  <a:avLst/>
                </a:prstGeom>
                <a:ln w="9525" cap="flat" cmpd="sng">
                  <a:solidFill>
                    <a:srgbClr val="FF00FF"/>
                  </a:solidFill>
                  <a:prstDash val="solid"/>
                  <a:round/>
                  <a:headEnd type="none" w="med" len="med"/>
                  <a:tailEnd type="triangle" w="med" len="med"/>
                </a:ln>
              </p:spPr>
            </p:sp>
            <p:sp>
              <p:nvSpPr>
                <p:cNvPr id="22566" name="Line 51"/>
                <p:cNvSpPr/>
                <p:nvPr/>
              </p:nvSpPr>
              <p:spPr>
                <a:xfrm>
                  <a:off x="4416" y="1536"/>
                  <a:ext cx="144" cy="144"/>
                </a:xfrm>
                <a:prstGeom prst="line">
                  <a:avLst/>
                </a:prstGeom>
                <a:ln w="9525" cap="flat" cmpd="sng">
                  <a:solidFill>
                    <a:srgbClr val="FF00FF"/>
                  </a:solidFill>
                  <a:prstDash val="solid"/>
                  <a:round/>
                  <a:headEnd type="none" w="med" len="med"/>
                  <a:tailEnd type="triangle" w="med" len="med"/>
                </a:ln>
              </p:spPr>
            </p:sp>
          </p:grpSp>
          <p:sp>
            <p:nvSpPr>
              <p:cNvPr id="22567" name="Line 52"/>
              <p:cNvSpPr/>
              <p:nvPr/>
            </p:nvSpPr>
            <p:spPr>
              <a:xfrm rot="5400000">
                <a:off x="4446" y="2411"/>
                <a:ext cx="0" cy="825"/>
              </a:xfrm>
              <a:prstGeom prst="line">
                <a:avLst/>
              </a:prstGeom>
              <a:ln w="28575" cap="flat" cmpd="sng">
                <a:solidFill>
                  <a:srgbClr val="FF00FF"/>
                </a:solidFill>
                <a:prstDash val="dash"/>
                <a:round/>
                <a:headEnd type="none" w="med" len="med"/>
                <a:tailEnd type="triangle" w="med" len="med"/>
              </a:ln>
            </p:spPr>
          </p:sp>
          <p:grpSp>
            <p:nvGrpSpPr>
              <p:cNvPr id="22568" name="Group 53"/>
              <p:cNvGrpSpPr/>
              <p:nvPr/>
            </p:nvGrpSpPr>
            <p:grpSpPr>
              <a:xfrm>
                <a:off x="4056" y="2064"/>
                <a:ext cx="443" cy="768"/>
                <a:chOff x="4056" y="2064"/>
                <a:chExt cx="443" cy="768"/>
              </a:xfrm>
            </p:grpSpPr>
            <p:sp>
              <p:nvSpPr>
                <p:cNvPr id="22569" name="Line 54"/>
                <p:cNvSpPr/>
                <p:nvPr/>
              </p:nvSpPr>
              <p:spPr>
                <a:xfrm flipH="1">
                  <a:off x="4056" y="2064"/>
                  <a:ext cx="443" cy="768"/>
                </a:xfrm>
                <a:prstGeom prst="line">
                  <a:avLst/>
                </a:prstGeom>
                <a:ln w="28575" cap="flat" cmpd="sng">
                  <a:solidFill>
                    <a:srgbClr val="FF00FF"/>
                  </a:solidFill>
                  <a:prstDash val="solid"/>
                  <a:round/>
                  <a:headEnd type="none" w="med" len="med"/>
                  <a:tailEnd type="triangle" w="med" len="med"/>
                </a:ln>
              </p:spPr>
            </p:sp>
            <p:sp>
              <p:nvSpPr>
                <p:cNvPr id="22570" name="Line 55"/>
                <p:cNvSpPr/>
                <p:nvPr/>
              </p:nvSpPr>
              <p:spPr>
                <a:xfrm rot="-10800000" flipH="1">
                  <a:off x="4140" y="2352"/>
                  <a:ext cx="194" cy="336"/>
                </a:xfrm>
                <a:prstGeom prst="line">
                  <a:avLst/>
                </a:prstGeom>
                <a:ln w="28575" cap="flat" cmpd="sng">
                  <a:solidFill>
                    <a:srgbClr val="FF00FF"/>
                  </a:solidFill>
                  <a:prstDash val="solid"/>
                  <a:round/>
                  <a:headEnd type="none" w="med" len="med"/>
                  <a:tailEnd type="triangle" w="med" len="med"/>
                </a:ln>
              </p:spPr>
            </p:sp>
          </p:grpSp>
          <p:grpSp>
            <p:nvGrpSpPr>
              <p:cNvPr id="22571" name="Group 56"/>
              <p:cNvGrpSpPr/>
              <p:nvPr/>
            </p:nvGrpSpPr>
            <p:grpSpPr>
              <a:xfrm>
                <a:off x="4056" y="2832"/>
                <a:ext cx="443" cy="768"/>
                <a:chOff x="4213" y="768"/>
                <a:chExt cx="443" cy="768"/>
              </a:xfrm>
            </p:grpSpPr>
            <p:sp>
              <p:nvSpPr>
                <p:cNvPr id="22572" name="Line 57"/>
                <p:cNvSpPr/>
                <p:nvPr/>
              </p:nvSpPr>
              <p:spPr>
                <a:xfrm>
                  <a:off x="4213" y="768"/>
                  <a:ext cx="443" cy="768"/>
                </a:xfrm>
                <a:prstGeom prst="line">
                  <a:avLst/>
                </a:prstGeom>
                <a:ln w="28575" cap="flat" cmpd="sng">
                  <a:solidFill>
                    <a:srgbClr val="FF00FF"/>
                  </a:solidFill>
                  <a:prstDash val="solid"/>
                  <a:round/>
                  <a:headEnd type="none" w="med" len="med"/>
                  <a:tailEnd type="triangle" w="med" len="med"/>
                </a:ln>
              </p:spPr>
            </p:sp>
            <p:sp>
              <p:nvSpPr>
                <p:cNvPr id="22573" name="Line 58"/>
                <p:cNvSpPr/>
                <p:nvPr/>
              </p:nvSpPr>
              <p:spPr>
                <a:xfrm rot="-3584772" flipV="1">
                  <a:off x="4391" y="1079"/>
                  <a:ext cx="194" cy="336"/>
                </a:xfrm>
                <a:prstGeom prst="line">
                  <a:avLst/>
                </a:prstGeom>
                <a:ln w="28575" cap="flat" cmpd="sng">
                  <a:solidFill>
                    <a:srgbClr val="FF00FF"/>
                  </a:solidFill>
                  <a:prstDash val="solid"/>
                  <a:round/>
                  <a:headEnd type="none" w="med" len="med"/>
                  <a:tailEnd type="triangle" w="med" len="med"/>
                </a:ln>
              </p:spPr>
            </p:sp>
          </p:grpSp>
          <p:sp>
            <p:nvSpPr>
              <p:cNvPr id="22574" name="Text Box 59"/>
              <p:cNvSpPr txBox="1"/>
              <p:nvPr/>
            </p:nvSpPr>
            <p:spPr>
              <a:xfrm>
                <a:off x="4080" y="3513"/>
                <a:ext cx="624" cy="329"/>
              </a:xfrm>
              <a:prstGeom prst="rect">
                <a:avLst/>
              </a:prstGeom>
              <a:noFill/>
              <a:ln w="9525" cap="flat" cmpd="sng">
                <a:solidFill>
                  <a:srgbClr val="FF00FF"/>
                </a:solidFill>
                <a:prstDash val="solid"/>
                <a:miter/>
                <a:headEnd type="none" w="med" len="med"/>
                <a:tailEnd type="none" w="med" len="med"/>
              </a:ln>
            </p:spPr>
            <p:txBody>
              <a:bodyPr anchor="t">
                <a:spAutoFit/>
              </a:bodyPr>
              <a:p>
                <a:pPr eaLnBrk="0" hangingPunct="0">
                  <a:spcBef>
                    <a:spcPct val="50000"/>
                  </a:spcBef>
                </a:pPr>
                <a:r>
                  <a:rPr lang="zh-CN" altLang="en-US" sz="2800" dirty="0">
                    <a:latin typeface="Arial" panose="020B0604020202020204" pitchFamily="34" charset="0"/>
                    <a:ea typeface="楷体_GB2312" pitchFamily="49" charset="-122"/>
                  </a:rPr>
                  <a:t>图二</a:t>
                </a:r>
                <a:endParaRPr lang="zh-CN" altLang="en-US" sz="2800" dirty="0">
                  <a:latin typeface="Arial" panose="020B0604020202020204" pitchFamily="34" charset="0"/>
                  <a:ea typeface="楷体_GB2312" pitchFamily="49" charset="-122"/>
                </a:endParaRPr>
              </a:p>
            </p:txBody>
          </p:sp>
          <p:sp>
            <p:nvSpPr>
              <p:cNvPr id="22575" name="Text Box 60"/>
              <p:cNvSpPr txBox="1"/>
              <p:nvPr/>
            </p:nvSpPr>
            <p:spPr>
              <a:xfrm>
                <a:off x="3999" y="3264"/>
                <a:ext cx="528" cy="290"/>
              </a:xfrm>
              <a:prstGeom prst="rect">
                <a:avLst/>
              </a:prstGeom>
              <a:noFill/>
              <a:ln w="9525" cap="flat" cmpd="sng">
                <a:solidFill>
                  <a:srgbClr val="FF00FF"/>
                </a:solidFill>
                <a:prstDash val="solid"/>
                <a:miter/>
                <a:headEnd type="none" w="med" len="med"/>
                <a:tailEnd type="none" w="med" len="med"/>
              </a:ln>
            </p:spPr>
            <p:txBody>
              <a:bodyPr anchor="t">
                <a:spAutoFit/>
              </a:bodyPr>
              <a:p>
                <a:pPr eaLnBrk="0" hangingPunct="0">
                  <a:spcBef>
                    <a:spcPct val="50000"/>
                  </a:spcBef>
                </a:pPr>
                <a:r>
                  <a:rPr lang="en-US" altLang="zh-CN" sz="2400">
                    <a:latin typeface="Arial" panose="020B0604020202020204" pitchFamily="34" charset="0"/>
                    <a:ea typeface="楷体_GB2312" pitchFamily="49" charset="-122"/>
                  </a:rPr>
                  <a:t>20°</a:t>
                </a:r>
                <a:endParaRPr lang="en-US" altLang="zh-CN" sz="2400">
                  <a:latin typeface="Arial" panose="020B0604020202020204" pitchFamily="34" charset="0"/>
                  <a:ea typeface="楷体_GB2312" pitchFamily="49" charset="-122"/>
                </a:endParaRPr>
              </a:p>
            </p:txBody>
          </p:sp>
        </p:grpSp>
      </p:grpSp>
      <p:sp>
        <p:nvSpPr>
          <p:cNvPr id="134203" name="文本框 134202"/>
          <p:cNvSpPr txBox="1"/>
          <p:nvPr/>
        </p:nvSpPr>
        <p:spPr>
          <a:xfrm>
            <a:off x="4656138" y="2420938"/>
            <a:ext cx="1150937" cy="583565"/>
          </a:xfrm>
          <a:prstGeom prst="rect">
            <a:avLst/>
          </a:prstGeom>
          <a:noFill/>
          <a:ln w="9525">
            <a:noFill/>
          </a:ln>
        </p:spPr>
        <p:txBody>
          <a:bodyPr anchor="t">
            <a:spAutoFit/>
          </a:bodyPr>
          <a:p>
            <a:pPr>
              <a:spcBef>
                <a:spcPct val="50000"/>
              </a:spcBef>
            </a:pPr>
            <a:r>
              <a:rPr lang="zh-CN" altLang="en-US" sz="3200" dirty="0">
                <a:solidFill>
                  <a:srgbClr val="FF0000"/>
                </a:solidFill>
                <a:latin typeface="Arial" panose="020B0604020202020204" pitchFamily="34" charset="0"/>
                <a:ea typeface="宋体" panose="02010600030101010101" pitchFamily="2" charset="-122"/>
              </a:rPr>
              <a:t>反射</a:t>
            </a:r>
            <a:endParaRPr lang="zh-CN" altLang="en-US" sz="3200" dirty="0">
              <a:solidFill>
                <a:srgbClr val="FF0000"/>
              </a:solidFill>
              <a:latin typeface="Arial" panose="020B0604020202020204" pitchFamily="34" charset="0"/>
              <a:ea typeface="宋体" panose="02010600030101010101" pitchFamily="2" charset="-122"/>
            </a:endParaRPr>
          </a:p>
        </p:txBody>
      </p:sp>
      <p:sp>
        <p:nvSpPr>
          <p:cNvPr id="134204" name="文本框 134203"/>
          <p:cNvSpPr txBox="1"/>
          <p:nvPr/>
        </p:nvSpPr>
        <p:spPr>
          <a:xfrm>
            <a:off x="5232400" y="836613"/>
            <a:ext cx="2160588" cy="583565"/>
          </a:xfrm>
          <a:prstGeom prst="rect">
            <a:avLst/>
          </a:prstGeom>
          <a:noFill/>
          <a:ln w="9525">
            <a:noFill/>
          </a:ln>
        </p:spPr>
        <p:txBody>
          <a:bodyPr anchor="t">
            <a:spAutoFit/>
          </a:bodyPr>
          <a:p>
            <a:pPr>
              <a:spcBef>
                <a:spcPct val="50000"/>
              </a:spcBef>
            </a:pPr>
            <a:r>
              <a:rPr lang="zh-CN" altLang="en-US" sz="3200" dirty="0">
                <a:solidFill>
                  <a:srgbClr val="FF0000"/>
                </a:solidFill>
                <a:latin typeface="Arial" panose="020B0604020202020204" pitchFamily="34" charset="0"/>
                <a:ea typeface="宋体" panose="02010600030101010101" pitchFamily="2" charset="-122"/>
              </a:rPr>
              <a:t>入射光</a:t>
            </a:r>
            <a:endParaRPr lang="zh-CN" altLang="en-US" sz="3200" dirty="0">
              <a:solidFill>
                <a:srgbClr val="FF0000"/>
              </a:solidFill>
              <a:latin typeface="Arial" panose="020B0604020202020204" pitchFamily="34" charset="0"/>
              <a:ea typeface="宋体" panose="02010600030101010101" pitchFamily="2" charset="-122"/>
            </a:endParaRPr>
          </a:p>
        </p:txBody>
      </p:sp>
      <p:sp>
        <p:nvSpPr>
          <p:cNvPr id="134205" name="文本框 134204"/>
          <p:cNvSpPr txBox="1"/>
          <p:nvPr/>
        </p:nvSpPr>
        <p:spPr>
          <a:xfrm>
            <a:off x="3719513" y="1341438"/>
            <a:ext cx="2160587" cy="583565"/>
          </a:xfrm>
          <a:prstGeom prst="rect">
            <a:avLst/>
          </a:prstGeom>
          <a:noFill/>
          <a:ln w="9525">
            <a:noFill/>
          </a:ln>
        </p:spPr>
        <p:txBody>
          <a:bodyPr anchor="t">
            <a:spAutoFit/>
          </a:bodyPr>
          <a:p>
            <a:pPr>
              <a:spcBef>
                <a:spcPct val="50000"/>
              </a:spcBef>
            </a:pPr>
            <a:r>
              <a:rPr lang="zh-CN" altLang="en-US" sz="3200" dirty="0">
                <a:solidFill>
                  <a:srgbClr val="FF0000"/>
                </a:solidFill>
                <a:latin typeface="Arial" panose="020B0604020202020204" pitchFamily="34" charset="0"/>
                <a:ea typeface="宋体" panose="02010600030101010101" pitchFamily="2" charset="-122"/>
              </a:rPr>
              <a:t>反射光</a:t>
            </a:r>
            <a:endParaRPr lang="zh-CN" altLang="en-US" sz="3200" dirty="0">
              <a:solidFill>
                <a:srgbClr val="FF0000"/>
              </a:solidFill>
              <a:latin typeface="Arial" panose="020B0604020202020204" pitchFamily="34" charset="0"/>
              <a:ea typeface="宋体" panose="02010600030101010101" pitchFamily="2" charset="-122"/>
            </a:endParaRPr>
          </a:p>
        </p:txBody>
      </p:sp>
      <p:sp>
        <p:nvSpPr>
          <p:cNvPr id="134206" name="文本框 134205"/>
          <p:cNvSpPr txBox="1"/>
          <p:nvPr/>
        </p:nvSpPr>
        <p:spPr>
          <a:xfrm>
            <a:off x="2424113" y="1844675"/>
            <a:ext cx="684212" cy="583565"/>
          </a:xfrm>
          <a:prstGeom prst="rect">
            <a:avLst/>
          </a:prstGeom>
          <a:noFill/>
          <a:ln w="9525">
            <a:noFill/>
          </a:ln>
        </p:spPr>
        <p:txBody>
          <a:bodyPr anchor="t">
            <a:spAutoFit/>
          </a:bodyPr>
          <a:p>
            <a:pPr>
              <a:spcBef>
                <a:spcPct val="50000"/>
              </a:spcBef>
            </a:pPr>
            <a:r>
              <a:rPr lang="zh-CN" altLang="en-US" sz="3200" dirty="0">
                <a:solidFill>
                  <a:srgbClr val="FF0000"/>
                </a:solidFill>
                <a:latin typeface="Arial" panose="020B0604020202020204" pitchFamily="34" charset="0"/>
                <a:ea typeface="宋体" panose="02010600030101010101" pitchFamily="2" charset="-122"/>
              </a:rPr>
              <a:t>法</a:t>
            </a:r>
            <a:endParaRPr lang="zh-CN" altLang="en-US" sz="3200" dirty="0">
              <a:solidFill>
                <a:srgbClr val="FF0000"/>
              </a:solidFill>
              <a:latin typeface="Arial" panose="020B0604020202020204" pitchFamily="34" charset="0"/>
              <a:ea typeface="宋体" panose="02010600030101010101" pitchFamily="2" charset="-122"/>
            </a:endParaRPr>
          </a:p>
        </p:txBody>
      </p:sp>
      <p:sp>
        <p:nvSpPr>
          <p:cNvPr id="134207" name="文本框 134206"/>
          <p:cNvSpPr txBox="1"/>
          <p:nvPr/>
        </p:nvSpPr>
        <p:spPr>
          <a:xfrm>
            <a:off x="5591175" y="1844675"/>
            <a:ext cx="1150938" cy="583565"/>
          </a:xfrm>
          <a:prstGeom prst="rect">
            <a:avLst/>
          </a:prstGeom>
          <a:noFill/>
          <a:ln w="9525">
            <a:noFill/>
          </a:ln>
        </p:spPr>
        <p:txBody>
          <a:bodyPr anchor="t">
            <a:spAutoFit/>
          </a:bodyPr>
          <a:p>
            <a:pPr>
              <a:spcBef>
                <a:spcPct val="50000"/>
              </a:spcBef>
            </a:pPr>
            <a:r>
              <a:rPr lang="zh-CN" altLang="en-US" sz="3200" dirty="0">
                <a:solidFill>
                  <a:srgbClr val="FF0000"/>
                </a:solidFill>
                <a:latin typeface="Arial" panose="020B0604020202020204" pitchFamily="34" charset="0"/>
                <a:ea typeface="宋体" panose="02010600030101010101" pitchFamily="2" charset="-122"/>
              </a:rPr>
              <a:t>入射</a:t>
            </a:r>
            <a:endParaRPr lang="zh-CN" altLang="en-US" sz="3200" dirty="0">
              <a:solidFill>
                <a:srgbClr val="FF0000"/>
              </a:solidFill>
              <a:latin typeface="Arial" panose="020B0604020202020204" pitchFamily="34" charset="0"/>
              <a:ea typeface="宋体" panose="02010600030101010101" pitchFamily="2" charset="-122"/>
            </a:endParaRPr>
          </a:p>
        </p:txBody>
      </p:sp>
      <p:pic>
        <p:nvPicPr>
          <p:cNvPr id="22581" name="图片 134210" descr="b_ED638BDFA71AF4BE996921E1CFA3F82A"/>
          <p:cNvPicPr>
            <a:picLocks noChangeAspect="1"/>
          </p:cNvPicPr>
          <p:nvPr/>
        </p:nvPicPr>
        <p:blipFill>
          <a:blip r:embed="rId1"/>
          <a:stretch>
            <a:fillRect/>
          </a:stretch>
        </p:blipFill>
        <p:spPr>
          <a:xfrm>
            <a:off x="9525000" y="5715000"/>
            <a:ext cx="1143000" cy="1143000"/>
          </a:xfrm>
          <a:prstGeom prst="rect">
            <a:avLst/>
          </a:prstGeom>
          <a:noFill/>
          <a:ln w="9525">
            <a:noFill/>
          </a:ln>
        </p:spPr>
      </p:pic>
      <p:pic>
        <p:nvPicPr>
          <p:cNvPr id="22582" name="图片 134211" descr="OTEXL1W0NW95C[$F`@FLGWO"/>
          <p:cNvPicPr>
            <a:picLocks noChangeAspect="1"/>
          </p:cNvPicPr>
          <p:nvPr/>
        </p:nvPicPr>
        <p:blipFill>
          <a:blip r:embed="rId2"/>
          <a:stretch>
            <a:fillRect/>
          </a:stretch>
        </p:blipFill>
        <p:spPr>
          <a:xfrm>
            <a:off x="9518650" y="0"/>
            <a:ext cx="1149350" cy="908050"/>
          </a:xfrm>
          <a:prstGeom prst="rect">
            <a:avLst/>
          </a:prstGeom>
          <a:noFill/>
          <a:ln w="9525">
            <a:noFill/>
          </a:ln>
        </p:spPr>
      </p:pic>
      <p:sp>
        <p:nvSpPr>
          <p:cNvPr id="22583" name="矩形 25658"/>
          <p:cNvSpPr/>
          <p:nvPr/>
        </p:nvSpPr>
        <p:spPr>
          <a:xfrm>
            <a:off x="1687513" y="2743200"/>
            <a:ext cx="589280" cy="583565"/>
          </a:xfrm>
          <a:prstGeom prst="rect">
            <a:avLst/>
          </a:prstGeom>
          <a:noFill/>
          <a:ln w="9525">
            <a:noFill/>
          </a:ln>
        </p:spPr>
        <p:txBody>
          <a:bodyPr wrap="none" anchor="t">
            <a:spAutoFit/>
          </a:bodyPr>
          <a:p>
            <a:r>
              <a:rPr lang="en-US" altLang="zh-CN" sz="3200">
                <a:latin typeface="Times New Roman" panose="02020603050405020304" pitchFamily="18" charset="0"/>
                <a:ea typeface="楷体_GB2312" pitchFamily="49" charset="-122"/>
              </a:rPr>
              <a:t>°</a:t>
            </a:r>
            <a:endParaRPr lang="zh-CN" altLang="en-US" sz="3200" dirty="0">
              <a:latin typeface="Times New Roman" panose="02020603050405020304" pitchFamily="18" charset="0"/>
              <a:ea typeface="楷体_GB2312" pitchFamily="49" charset="-122"/>
            </a:endParaRPr>
          </a:p>
        </p:txBody>
      </p:sp>
      <p:sp>
        <p:nvSpPr>
          <p:cNvPr id="25663" name="矩形 25662"/>
          <p:cNvSpPr/>
          <p:nvPr/>
        </p:nvSpPr>
        <p:spPr>
          <a:xfrm>
            <a:off x="3287713" y="4437063"/>
            <a:ext cx="995680" cy="583565"/>
          </a:xfrm>
          <a:prstGeom prst="rect">
            <a:avLst/>
          </a:prstGeom>
          <a:noFill/>
          <a:ln w="9525">
            <a:noFill/>
          </a:ln>
        </p:spPr>
        <p:txBody>
          <a:bodyPr wrap="none" anchor="t">
            <a:spAutoFit/>
          </a:bodyPr>
          <a:p>
            <a:r>
              <a:rPr lang="en-US" altLang="zh-CN" sz="3200">
                <a:solidFill>
                  <a:srgbClr val="CC3300"/>
                </a:solidFill>
                <a:latin typeface="Times New Roman" panose="02020603050405020304" pitchFamily="18" charset="0"/>
                <a:ea typeface="楷体_GB2312" pitchFamily="49" charset="-122"/>
              </a:rPr>
              <a:t>70°</a:t>
            </a:r>
            <a:endParaRPr lang="zh-CN" altLang="en-US" sz="3200" dirty="0">
              <a:solidFill>
                <a:srgbClr val="CC3300"/>
              </a:solidFill>
              <a:latin typeface="Times New Roman" panose="02020603050405020304" pitchFamily="18" charset="0"/>
              <a:ea typeface="楷体_GB2312" pitchFamily="49" charset="-122"/>
            </a:endParaRPr>
          </a:p>
        </p:txBody>
      </p:sp>
      <p:sp>
        <p:nvSpPr>
          <p:cNvPr id="25664" name="矩形 25663"/>
          <p:cNvSpPr/>
          <p:nvPr/>
        </p:nvSpPr>
        <p:spPr>
          <a:xfrm>
            <a:off x="2424113" y="5013325"/>
            <a:ext cx="995680" cy="583565"/>
          </a:xfrm>
          <a:prstGeom prst="rect">
            <a:avLst/>
          </a:prstGeom>
          <a:noFill/>
          <a:ln w="9525">
            <a:noFill/>
          </a:ln>
        </p:spPr>
        <p:txBody>
          <a:bodyPr wrap="none" anchor="t">
            <a:spAutoFit/>
          </a:bodyPr>
          <a:p>
            <a:r>
              <a:rPr lang="en-US" altLang="zh-CN" sz="3200">
                <a:solidFill>
                  <a:srgbClr val="CC3300"/>
                </a:solidFill>
                <a:latin typeface="Times New Roman" panose="02020603050405020304" pitchFamily="18" charset="0"/>
                <a:ea typeface="楷体_GB2312" pitchFamily="49" charset="-122"/>
              </a:rPr>
              <a:t>70°</a:t>
            </a:r>
            <a:endParaRPr lang="zh-CN" altLang="en-US" sz="3200" dirty="0">
              <a:solidFill>
                <a:srgbClr val="CC3300"/>
              </a:solidFill>
              <a:latin typeface="Times New Roman" panose="02020603050405020304" pitchFamily="18" charset="0"/>
              <a:ea typeface="楷体_GB2312" pitchFamily="49" charset="-122"/>
            </a:endParaRPr>
          </a:p>
        </p:txBody>
      </p:sp>
      <p:sp>
        <p:nvSpPr>
          <p:cNvPr id="25665" name="矩形 25664"/>
          <p:cNvSpPr/>
          <p:nvPr/>
        </p:nvSpPr>
        <p:spPr>
          <a:xfrm>
            <a:off x="5232400" y="5516563"/>
            <a:ext cx="1198880" cy="583565"/>
          </a:xfrm>
          <a:prstGeom prst="rect">
            <a:avLst/>
          </a:prstGeom>
          <a:noFill/>
          <a:ln w="9525">
            <a:noFill/>
          </a:ln>
        </p:spPr>
        <p:txBody>
          <a:bodyPr wrap="none" anchor="t">
            <a:spAutoFit/>
          </a:bodyPr>
          <a:p>
            <a:r>
              <a:rPr lang="en-US" altLang="zh-CN" sz="3200">
                <a:solidFill>
                  <a:srgbClr val="CC3300"/>
                </a:solidFill>
                <a:latin typeface="Times New Roman" panose="02020603050405020304" pitchFamily="18" charset="0"/>
                <a:ea typeface="楷体_GB2312" pitchFamily="49" charset="-122"/>
              </a:rPr>
              <a:t>140°</a:t>
            </a:r>
            <a:endParaRPr lang="zh-CN" altLang="en-US" sz="3200" dirty="0">
              <a:solidFill>
                <a:srgbClr val="CC3300"/>
              </a:solidFill>
              <a:latin typeface="Times New Roman" panose="02020603050405020304" pitchFamily="18" charset="0"/>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134204"/>
                                        </p:tgtEl>
                                        <p:attrNameLst>
                                          <p:attrName>style.visibility</p:attrName>
                                        </p:attrNameLst>
                                      </p:cBhvr>
                                      <p:to>
                                        <p:strVal val="visible"/>
                                      </p:to>
                                    </p:set>
                                    <p:animEffect transition="in" filter="fade">
                                      <p:cBhvr>
                                        <p:cTn id="7" dur="400" decel="100000"/>
                                        <p:tgtEl>
                                          <p:spTgt spid="134204"/>
                                        </p:tgtEl>
                                      </p:cBhvr>
                                    </p:animEffect>
                                    <p:anim calcmode="lin" valueType="num">
                                      <p:cBhvr>
                                        <p:cTn id="8" dur="400" decel="100000" fill="hold"/>
                                        <p:tgtEl>
                                          <p:spTgt spid="134204"/>
                                        </p:tgtEl>
                                        <p:attrNameLst>
                                          <p:attrName>style.rotation</p:attrName>
                                        </p:attrNameLst>
                                      </p:cBhvr>
                                      <p:tavLst>
                                        <p:tav tm="0">
                                          <p:val>
                                            <p:fltVal val="-90.000000"/>
                                          </p:val>
                                        </p:tav>
                                        <p:tav tm="100000">
                                          <p:val>
                                            <p:fltVal val="0.000000"/>
                                          </p:val>
                                        </p:tav>
                                      </p:tavLst>
                                    </p:anim>
                                    <p:anim calcmode="lin" valueType="num">
                                      <p:cBhvr>
                                        <p:cTn id="9" dur="400" decel="100000" fill="hold"/>
                                        <p:tgtEl>
                                          <p:spTgt spid="134204"/>
                                        </p:tgtEl>
                                        <p:attrNameLst>
                                          <p:attrName>ppt_x</p:attrName>
                                        </p:attrNameLst>
                                      </p:cBhvr>
                                      <p:tavLst>
                                        <p:tav tm="0">
                                          <p:val>
                                            <p:strVal val="#ppt_x+0.4"/>
                                          </p:val>
                                        </p:tav>
                                        <p:tav tm="100000">
                                          <p:val>
                                            <p:strVal val="#ppt_x-0.05"/>
                                          </p:val>
                                        </p:tav>
                                      </p:tavLst>
                                    </p:anim>
                                    <p:anim calcmode="lin" valueType="num">
                                      <p:cBhvr>
                                        <p:cTn id="10" dur="400" decel="100000" fill="hold"/>
                                        <p:tgtEl>
                                          <p:spTgt spid="134204"/>
                                        </p:tgtEl>
                                        <p:attrNameLst>
                                          <p:attrName>ppt_y</p:attrName>
                                        </p:attrNameLst>
                                      </p:cBhvr>
                                      <p:tavLst>
                                        <p:tav tm="0">
                                          <p:val>
                                            <p:strVal val="#ppt_y-0.4"/>
                                          </p:val>
                                        </p:tav>
                                        <p:tav tm="100000">
                                          <p:val>
                                            <p:strVal val="#ppt_y+0.1"/>
                                          </p:val>
                                        </p:tav>
                                      </p:tavLst>
                                    </p:anim>
                                    <p:anim calcmode="lin" valueType="num">
                                      <p:cBhvr>
                                        <p:cTn id="11" dur="100" accel="100000" fill="hold">
                                          <p:stCondLst>
                                            <p:cond delay="400"/>
                                          </p:stCondLst>
                                        </p:cTn>
                                        <p:tgtEl>
                                          <p:spTgt spid="134204"/>
                                        </p:tgtEl>
                                        <p:attrNameLst>
                                          <p:attrName>ppt_x</p:attrName>
                                        </p:attrNameLst>
                                      </p:cBhvr>
                                      <p:tavLst>
                                        <p:tav tm="0">
                                          <p:val>
                                            <p:strVal val="#ppt_x-0.05"/>
                                          </p:val>
                                        </p:tav>
                                        <p:tav tm="100000">
                                          <p:val>
                                            <p:strVal val="#ppt_x"/>
                                          </p:val>
                                        </p:tav>
                                      </p:tavLst>
                                    </p:anim>
                                    <p:anim calcmode="lin" valueType="num">
                                      <p:cBhvr>
                                        <p:cTn id="12" dur="100" accel="100000" fill="hold">
                                          <p:stCondLst>
                                            <p:cond delay="400"/>
                                          </p:stCondLst>
                                        </p:cTn>
                                        <p:tgtEl>
                                          <p:spTgt spid="134204"/>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childTnLst>
                                    <p:set>
                                      <p:cBhvr>
                                        <p:cTn id="16" dur="1" fill="hold">
                                          <p:stCondLst>
                                            <p:cond delay="0"/>
                                          </p:stCondLst>
                                        </p:cTn>
                                        <p:tgtEl>
                                          <p:spTgt spid="134205"/>
                                        </p:tgtEl>
                                        <p:attrNameLst>
                                          <p:attrName>style.visibility</p:attrName>
                                        </p:attrNameLst>
                                      </p:cBhvr>
                                      <p:to>
                                        <p:strVal val="visible"/>
                                      </p:to>
                                    </p:set>
                                    <p:animEffect transition="in" filter="fade">
                                      <p:cBhvr>
                                        <p:cTn id="17" dur="400" decel="100000"/>
                                        <p:tgtEl>
                                          <p:spTgt spid="134205"/>
                                        </p:tgtEl>
                                      </p:cBhvr>
                                    </p:animEffect>
                                    <p:anim calcmode="lin" valueType="num">
                                      <p:cBhvr>
                                        <p:cTn id="18" dur="400" decel="100000" fill="hold"/>
                                        <p:tgtEl>
                                          <p:spTgt spid="134205"/>
                                        </p:tgtEl>
                                        <p:attrNameLst>
                                          <p:attrName>style.rotation</p:attrName>
                                        </p:attrNameLst>
                                      </p:cBhvr>
                                      <p:tavLst>
                                        <p:tav tm="0">
                                          <p:val>
                                            <p:fltVal val="-90.000000"/>
                                          </p:val>
                                        </p:tav>
                                        <p:tav tm="100000">
                                          <p:val>
                                            <p:fltVal val="0.000000"/>
                                          </p:val>
                                        </p:tav>
                                      </p:tavLst>
                                    </p:anim>
                                    <p:anim calcmode="lin" valueType="num">
                                      <p:cBhvr>
                                        <p:cTn id="19" dur="400" decel="100000" fill="hold"/>
                                        <p:tgtEl>
                                          <p:spTgt spid="134205"/>
                                        </p:tgtEl>
                                        <p:attrNameLst>
                                          <p:attrName>ppt_x</p:attrName>
                                        </p:attrNameLst>
                                      </p:cBhvr>
                                      <p:tavLst>
                                        <p:tav tm="0">
                                          <p:val>
                                            <p:strVal val="#ppt_x+0.4"/>
                                          </p:val>
                                        </p:tav>
                                        <p:tav tm="100000">
                                          <p:val>
                                            <p:strVal val="#ppt_x-0.05"/>
                                          </p:val>
                                        </p:tav>
                                      </p:tavLst>
                                    </p:anim>
                                    <p:anim calcmode="lin" valueType="num">
                                      <p:cBhvr>
                                        <p:cTn id="20" dur="400" decel="100000" fill="hold"/>
                                        <p:tgtEl>
                                          <p:spTgt spid="134205"/>
                                        </p:tgtEl>
                                        <p:attrNameLst>
                                          <p:attrName>ppt_y</p:attrName>
                                        </p:attrNameLst>
                                      </p:cBhvr>
                                      <p:tavLst>
                                        <p:tav tm="0">
                                          <p:val>
                                            <p:strVal val="#ppt_y-0.4"/>
                                          </p:val>
                                        </p:tav>
                                        <p:tav tm="100000">
                                          <p:val>
                                            <p:strVal val="#ppt_y+0.1"/>
                                          </p:val>
                                        </p:tav>
                                      </p:tavLst>
                                    </p:anim>
                                    <p:anim calcmode="lin" valueType="num">
                                      <p:cBhvr>
                                        <p:cTn id="21" dur="100" accel="100000" fill="hold">
                                          <p:stCondLst>
                                            <p:cond delay="400"/>
                                          </p:stCondLst>
                                        </p:cTn>
                                        <p:tgtEl>
                                          <p:spTgt spid="134205"/>
                                        </p:tgtEl>
                                        <p:attrNameLst>
                                          <p:attrName>ppt_x</p:attrName>
                                        </p:attrNameLst>
                                      </p:cBhvr>
                                      <p:tavLst>
                                        <p:tav tm="0">
                                          <p:val>
                                            <p:strVal val="#ppt_x-0.05"/>
                                          </p:val>
                                        </p:tav>
                                        <p:tav tm="100000">
                                          <p:val>
                                            <p:strVal val="#ppt_x"/>
                                          </p:val>
                                        </p:tav>
                                      </p:tavLst>
                                    </p:anim>
                                    <p:anim calcmode="lin" valueType="num">
                                      <p:cBhvr>
                                        <p:cTn id="22" dur="100" accel="100000" fill="hold">
                                          <p:stCondLst>
                                            <p:cond delay="400"/>
                                          </p:stCondLst>
                                        </p:cTn>
                                        <p:tgtEl>
                                          <p:spTgt spid="134205"/>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0" presetClass="entr" presetSubtype="0" fill="hold" grpId="0" nodeType="clickEffect">
                                  <p:stCondLst>
                                    <p:cond delay="0"/>
                                  </p:stCondLst>
                                  <p:childTnLst>
                                    <p:set>
                                      <p:cBhvr>
                                        <p:cTn id="26" dur="1" fill="hold">
                                          <p:stCondLst>
                                            <p:cond delay="0"/>
                                          </p:stCondLst>
                                        </p:cTn>
                                        <p:tgtEl>
                                          <p:spTgt spid="134206"/>
                                        </p:tgtEl>
                                        <p:attrNameLst>
                                          <p:attrName>style.visibility</p:attrName>
                                        </p:attrNameLst>
                                      </p:cBhvr>
                                      <p:to>
                                        <p:strVal val="visible"/>
                                      </p:to>
                                    </p:set>
                                    <p:animEffect transition="in" filter="fade">
                                      <p:cBhvr>
                                        <p:cTn id="27" dur="400" decel="100000"/>
                                        <p:tgtEl>
                                          <p:spTgt spid="134206"/>
                                        </p:tgtEl>
                                      </p:cBhvr>
                                    </p:animEffect>
                                    <p:anim calcmode="lin" valueType="num">
                                      <p:cBhvr>
                                        <p:cTn id="28" dur="400" decel="100000" fill="hold"/>
                                        <p:tgtEl>
                                          <p:spTgt spid="134206"/>
                                        </p:tgtEl>
                                        <p:attrNameLst>
                                          <p:attrName>style.rotation</p:attrName>
                                        </p:attrNameLst>
                                      </p:cBhvr>
                                      <p:tavLst>
                                        <p:tav tm="0">
                                          <p:val>
                                            <p:fltVal val="-90.000000"/>
                                          </p:val>
                                        </p:tav>
                                        <p:tav tm="100000">
                                          <p:val>
                                            <p:fltVal val="0.000000"/>
                                          </p:val>
                                        </p:tav>
                                      </p:tavLst>
                                    </p:anim>
                                    <p:anim calcmode="lin" valueType="num">
                                      <p:cBhvr>
                                        <p:cTn id="29" dur="400" decel="100000" fill="hold"/>
                                        <p:tgtEl>
                                          <p:spTgt spid="134206"/>
                                        </p:tgtEl>
                                        <p:attrNameLst>
                                          <p:attrName>ppt_x</p:attrName>
                                        </p:attrNameLst>
                                      </p:cBhvr>
                                      <p:tavLst>
                                        <p:tav tm="0">
                                          <p:val>
                                            <p:strVal val="#ppt_x+0.4"/>
                                          </p:val>
                                        </p:tav>
                                        <p:tav tm="100000">
                                          <p:val>
                                            <p:strVal val="#ppt_x-0.05"/>
                                          </p:val>
                                        </p:tav>
                                      </p:tavLst>
                                    </p:anim>
                                    <p:anim calcmode="lin" valueType="num">
                                      <p:cBhvr>
                                        <p:cTn id="30" dur="400" decel="100000" fill="hold"/>
                                        <p:tgtEl>
                                          <p:spTgt spid="134206"/>
                                        </p:tgtEl>
                                        <p:attrNameLst>
                                          <p:attrName>ppt_y</p:attrName>
                                        </p:attrNameLst>
                                      </p:cBhvr>
                                      <p:tavLst>
                                        <p:tav tm="0">
                                          <p:val>
                                            <p:strVal val="#ppt_y-0.4"/>
                                          </p:val>
                                        </p:tav>
                                        <p:tav tm="100000">
                                          <p:val>
                                            <p:strVal val="#ppt_y+0.1"/>
                                          </p:val>
                                        </p:tav>
                                      </p:tavLst>
                                    </p:anim>
                                    <p:anim calcmode="lin" valueType="num">
                                      <p:cBhvr>
                                        <p:cTn id="31" dur="100" accel="100000" fill="hold">
                                          <p:stCondLst>
                                            <p:cond delay="400"/>
                                          </p:stCondLst>
                                        </p:cTn>
                                        <p:tgtEl>
                                          <p:spTgt spid="134206"/>
                                        </p:tgtEl>
                                        <p:attrNameLst>
                                          <p:attrName>ppt_x</p:attrName>
                                        </p:attrNameLst>
                                      </p:cBhvr>
                                      <p:tavLst>
                                        <p:tav tm="0">
                                          <p:val>
                                            <p:strVal val="#ppt_x-0.05"/>
                                          </p:val>
                                        </p:tav>
                                        <p:tav tm="100000">
                                          <p:val>
                                            <p:strVal val="#ppt_x"/>
                                          </p:val>
                                        </p:tav>
                                      </p:tavLst>
                                    </p:anim>
                                    <p:anim calcmode="lin" valueType="num">
                                      <p:cBhvr>
                                        <p:cTn id="32" dur="100" accel="100000" fill="hold">
                                          <p:stCondLst>
                                            <p:cond delay="400"/>
                                          </p:stCondLst>
                                        </p:cTn>
                                        <p:tgtEl>
                                          <p:spTgt spid="134206"/>
                                        </p:tgtEl>
                                        <p:attrNameLst>
                                          <p:attrName>ppt_y</p:attrName>
                                        </p:attrNameLst>
                                      </p:cBhvr>
                                      <p:tavLst>
                                        <p:tav tm="0">
                                          <p:val>
                                            <p:strVal val="#ppt_y+0.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0" presetClass="entr" presetSubtype="0" fill="hold" grpId="0" nodeType="clickEffect">
                                  <p:stCondLst>
                                    <p:cond delay="0"/>
                                  </p:stCondLst>
                                  <p:childTnLst>
                                    <p:set>
                                      <p:cBhvr>
                                        <p:cTn id="36" dur="1" fill="hold">
                                          <p:stCondLst>
                                            <p:cond delay="0"/>
                                          </p:stCondLst>
                                        </p:cTn>
                                        <p:tgtEl>
                                          <p:spTgt spid="134207"/>
                                        </p:tgtEl>
                                        <p:attrNameLst>
                                          <p:attrName>style.visibility</p:attrName>
                                        </p:attrNameLst>
                                      </p:cBhvr>
                                      <p:to>
                                        <p:strVal val="visible"/>
                                      </p:to>
                                    </p:set>
                                    <p:animEffect transition="in" filter="fade">
                                      <p:cBhvr>
                                        <p:cTn id="37" dur="400" decel="100000"/>
                                        <p:tgtEl>
                                          <p:spTgt spid="134207"/>
                                        </p:tgtEl>
                                      </p:cBhvr>
                                    </p:animEffect>
                                    <p:anim calcmode="lin" valueType="num">
                                      <p:cBhvr>
                                        <p:cTn id="38" dur="400" decel="100000" fill="hold"/>
                                        <p:tgtEl>
                                          <p:spTgt spid="134207"/>
                                        </p:tgtEl>
                                        <p:attrNameLst>
                                          <p:attrName>style.rotation</p:attrName>
                                        </p:attrNameLst>
                                      </p:cBhvr>
                                      <p:tavLst>
                                        <p:tav tm="0">
                                          <p:val>
                                            <p:fltVal val="-90.000000"/>
                                          </p:val>
                                        </p:tav>
                                        <p:tav tm="100000">
                                          <p:val>
                                            <p:fltVal val="0.000000"/>
                                          </p:val>
                                        </p:tav>
                                      </p:tavLst>
                                    </p:anim>
                                    <p:anim calcmode="lin" valueType="num">
                                      <p:cBhvr>
                                        <p:cTn id="39" dur="400" decel="100000" fill="hold"/>
                                        <p:tgtEl>
                                          <p:spTgt spid="134207"/>
                                        </p:tgtEl>
                                        <p:attrNameLst>
                                          <p:attrName>ppt_x</p:attrName>
                                        </p:attrNameLst>
                                      </p:cBhvr>
                                      <p:tavLst>
                                        <p:tav tm="0">
                                          <p:val>
                                            <p:strVal val="#ppt_x+0.4"/>
                                          </p:val>
                                        </p:tav>
                                        <p:tav tm="100000">
                                          <p:val>
                                            <p:strVal val="#ppt_x-0.05"/>
                                          </p:val>
                                        </p:tav>
                                      </p:tavLst>
                                    </p:anim>
                                    <p:anim calcmode="lin" valueType="num">
                                      <p:cBhvr>
                                        <p:cTn id="40" dur="400" decel="100000" fill="hold"/>
                                        <p:tgtEl>
                                          <p:spTgt spid="134207"/>
                                        </p:tgtEl>
                                        <p:attrNameLst>
                                          <p:attrName>ppt_y</p:attrName>
                                        </p:attrNameLst>
                                      </p:cBhvr>
                                      <p:tavLst>
                                        <p:tav tm="0">
                                          <p:val>
                                            <p:strVal val="#ppt_y-0.4"/>
                                          </p:val>
                                        </p:tav>
                                        <p:tav tm="100000">
                                          <p:val>
                                            <p:strVal val="#ppt_y+0.1"/>
                                          </p:val>
                                        </p:tav>
                                      </p:tavLst>
                                    </p:anim>
                                    <p:anim calcmode="lin" valueType="num">
                                      <p:cBhvr>
                                        <p:cTn id="41" dur="100" accel="100000" fill="hold">
                                          <p:stCondLst>
                                            <p:cond delay="400"/>
                                          </p:stCondLst>
                                        </p:cTn>
                                        <p:tgtEl>
                                          <p:spTgt spid="134207"/>
                                        </p:tgtEl>
                                        <p:attrNameLst>
                                          <p:attrName>ppt_x</p:attrName>
                                        </p:attrNameLst>
                                      </p:cBhvr>
                                      <p:tavLst>
                                        <p:tav tm="0">
                                          <p:val>
                                            <p:strVal val="#ppt_x-0.05"/>
                                          </p:val>
                                        </p:tav>
                                        <p:tav tm="100000">
                                          <p:val>
                                            <p:strVal val="#ppt_x"/>
                                          </p:val>
                                        </p:tav>
                                      </p:tavLst>
                                    </p:anim>
                                    <p:anim calcmode="lin" valueType="num">
                                      <p:cBhvr>
                                        <p:cTn id="42" dur="100" accel="100000" fill="hold">
                                          <p:stCondLst>
                                            <p:cond delay="400"/>
                                          </p:stCondLst>
                                        </p:cTn>
                                        <p:tgtEl>
                                          <p:spTgt spid="134207"/>
                                        </p:tgtEl>
                                        <p:attrNameLst>
                                          <p:attrName>ppt_y</p:attrName>
                                        </p:attrNameLst>
                                      </p:cBhvr>
                                      <p:tavLst>
                                        <p:tav tm="0">
                                          <p:val>
                                            <p:strVal val="#ppt_y+0.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0" presetClass="entr" presetSubtype="0" fill="hold" grpId="0" nodeType="clickEffect">
                                  <p:stCondLst>
                                    <p:cond delay="0"/>
                                  </p:stCondLst>
                                  <p:childTnLst>
                                    <p:set>
                                      <p:cBhvr>
                                        <p:cTn id="46" dur="1" fill="hold">
                                          <p:stCondLst>
                                            <p:cond delay="0"/>
                                          </p:stCondLst>
                                        </p:cTn>
                                        <p:tgtEl>
                                          <p:spTgt spid="134203"/>
                                        </p:tgtEl>
                                        <p:attrNameLst>
                                          <p:attrName>style.visibility</p:attrName>
                                        </p:attrNameLst>
                                      </p:cBhvr>
                                      <p:to>
                                        <p:strVal val="visible"/>
                                      </p:to>
                                    </p:set>
                                    <p:animEffect transition="in" filter="fade">
                                      <p:cBhvr>
                                        <p:cTn id="47" dur="400" decel="100000"/>
                                        <p:tgtEl>
                                          <p:spTgt spid="134203"/>
                                        </p:tgtEl>
                                      </p:cBhvr>
                                    </p:animEffect>
                                    <p:anim calcmode="lin" valueType="num">
                                      <p:cBhvr>
                                        <p:cTn id="48" dur="400" decel="100000" fill="hold"/>
                                        <p:tgtEl>
                                          <p:spTgt spid="134203"/>
                                        </p:tgtEl>
                                        <p:attrNameLst>
                                          <p:attrName>style.rotation</p:attrName>
                                        </p:attrNameLst>
                                      </p:cBhvr>
                                      <p:tavLst>
                                        <p:tav tm="0">
                                          <p:val>
                                            <p:fltVal val="-90.000000"/>
                                          </p:val>
                                        </p:tav>
                                        <p:tav tm="100000">
                                          <p:val>
                                            <p:fltVal val="0.000000"/>
                                          </p:val>
                                        </p:tav>
                                      </p:tavLst>
                                    </p:anim>
                                    <p:anim calcmode="lin" valueType="num">
                                      <p:cBhvr>
                                        <p:cTn id="49" dur="400" decel="100000" fill="hold"/>
                                        <p:tgtEl>
                                          <p:spTgt spid="134203"/>
                                        </p:tgtEl>
                                        <p:attrNameLst>
                                          <p:attrName>ppt_x</p:attrName>
                                        </p:attrNameLst>
                                      </p:cBhvr>
                                      <p:tavLst>
                                        <p:tav tm="0">
                                          <p:val>
                                            <p:strVal val="#ppt_x+0.4"/>
                                          </p:val>
                                        </p:tav>
                                        <p:tav tm="100000">
                                          <p:val>
                                            <p:strVal val="#ppt_x-0.05"/>
                                          </p:val>
                                        </p:tav>
                                      </p:tavLst>
                                    </p:anim>
                                    <p:anim calcmode="lin" valueType="num">
                                      <p:cBhvr>
                                        <p:cTn id="50" dur="400" decel="100000" fill="hold"/>
                                        <p:tgtEl>
                                          <p:spTgt spid="134203"/>
                                        </p:tgtEl>
                                        <p:attrNameLst>
                                          <p:attrName>ppt_y</p:attrName>
                                        </p:attrNameLst>
                                      </p:cBhvr>
                                      <p:tavLst>
                                        <p:tav tm="0">
                                          <p:val>
                                            <p:strVal val="#ppt_y-0.4"/>
                                          </p:val>
                                        </p:tav>
                                        <p:tav tm="100000">
                                          <p:val>
                                            <p:strVal val="#ppt_y+0.1"/>
                                          </p:val>
                                        </p:tav>
                                      </p:tavLst>
                                    </p:anim>
                                    <p:anim calcmode="lin" valueType="num">
                                      <p:cBhvr>
                                        <p:cTn id="51" dur="100" accel="100000" fill="hold">
                                          <p:stCondLst>
                                            <p:cond delay="400"/>
                                          </p:stCondLst>
                                        </p:cTn>
                                        <p:tgtEl>
                                          <p:spTgt spid="134203"/>
                                        </p:tgtEl>
                                        <p:attrNameLst>
                                          <p:attrName>ppt_x</p:attrName>
                                        </p:attrNameLst>
                                      </p:cBhvr>
                                      <p:tavLst>
                                        <p:tav tm="0">
                                          <p:val>
                                            <p:strVal val="#ppt_x-0.05"/>
                                          </p:val>
                                        </p:tav>
                                        <p:tav tm="100000">
                                          <p:val>
                                            <p:strVal val="#ppt_x"/>
                                          </p:val>
                                        </p:tav>
                                      </p:tavLst>
                                    </p:anim>
                                    <p:anim calcmode="lin" valueType="num">
                                      <p:cBhvr>
                                        <p:cTn id="52" dur="100" accel="100000" fill="hold">
                                          <p:stCondLst>
                                            <p:cond delay="400"/>
                                          </p:stCondLst>
                                        </p:cTn>
                                        <p:tgtEl>
                                          <p:spTgt spid="134203"/>
                                        </p:tgtEl>
                                        <p:attrNameLst>
                                          <p:attrName>ppt_y</p:attrName>
                                        </p:attrNameLst>
                                      </p:cBhvr>
                                      <p:tavLst>
                                        <p:tav tm="0">
                                          <p:val>
                                            <p:strVal val="#ppt_y+0.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25663"/>
                                        </p:tgtEl>
                                        <p:attrNameLst>
                                          <p:attrName>style.visibility</p:attrName>
                                        </p:attrNameLst>
                                      </p:cBhvr>
                                      <p:to>
                                        <p:strVal val="visible"/>
                                      </p:to>
                                    </p:set>
                                    <p:anim calcmode="lin" valueType="num">
                                      <p:cBhvr additive="base">
                                        <p:cTn id="57" dur="500" fill="hold"/>
                                        <p:tgtEl>
                                          <p:spTgt spid="25663"/>
                                        </p:tgtEl>
                                        <p:attrNameLst>
                                          <p:attrName>ppt_x</p:attrName>
                                        </p:attrNameLst>
                                      </p:cBhvr>
                                      <p:tavLst>
                                        <p:tav tm="0">
                                          <p:val>
                                            <p:strVal val="#ppt_x"/>
                                          </p:val>
                                        </p:tav>
                                        <p:tav tm="100000">
                                          <p:val>
                                            <p:strVal val="#ppt_x"/>
                                          </p:val>
                                        </p:tav>
                                      </p:tavLst>
                                    </p:anim>
                                    <p:anim calcmode="lin" valueType="num">
                                      <p:cBhvr additive="base">
                                        <p:cTn id="58" dur="500" fill="hold"/>
                                        <p:tgtEl>
                                          <p:spTgt spid="25663"/>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nodeType="clickEffect">
                                  <p:stCondLst>
                                    <p:cond delay="0"/>
                                  </p:stCondLst>
                                  <p:childTnLst>
                                    <p:set>
                                      <p:cBhvr>
                                        <p:cTn id="62" dur="1" fill="hold">
                                          <p:stCondLst>
                                            <p:cond delay="0"/>
                                          </p:stCondLst>
                                        </p:cTn>
                                        <p:tgtEl>
                                          <p:spTgt spid="25664">
                                            <p:txEl>
                                              <p:charRg st="0" end="4"/>
                                            </p:txEl>
                                          </p:spTgt>
                                        </p:tgtEl>
                                        <p:attrNameLst>
                                          <p:attrName>style.visibility</p:attrName>
                                        </p:attrNameLst>
                                      </p:cBhvr>
                                      <p:to>
                                        <p:strVal val="visible"/>
                                      </p:to>
                                    </p:set>
                                    <p:anim calcmode="lin" valueType="num">
                                      <p:cBhvr additive="base">
                                        <p:cTn id="63" dur="500" fill="hold"/>
                                        <p:tgtEl>
                                          <p:spTgt spid="25664">
                                            <p:txEl>
                                              <p:charRg st="0" end="4"/>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25664">
                                            <p:txEl>
                                              <p:charRg st="0" end="4"/>
                                            </p:txEl>
                                          </p:spTgt>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nodeType="clickEffect">
                                  <p:stCondLst>
                                    <p:cond delay="0"/>
                                  </p:stCondLst>
                                  <p:childTnLst>
                                    <p:set>
                                      <p:cBhvr>
                                        <p:cTn id="68" dur="1" fill="hold">
                                          <p:stCondLst>
                                            <p:cond delay="0"/>
                                          </p:stCondLst>
                                        </p:cTn>
                                        <p:tgtEl>
                                          <p:spTgt spid="25665">
                                            <p:txEl>
                                              <p:charRg st="0" end="5"/>
                                            </p:txEl>
                                          </p:spTgt>
                                        </p:tgtEl>
                                        <p:attrNameLst>
                                          <p:attrName>style.visibility</p:attrName>
                                        </p:attrNameLst>
                                      </p:cBhvr>
                                      <p:to>
                                        <p:strVal val="visible"/>
                                      </p:to>
                                    </p:set>
                                    <p:anim calcmode="lin" valueType="num">
                                      <p:cBhvr additive="base">
                                        <p:cTn id="69" dur="500" fill="hold"/>
                                        <p:tgtEl>
                                          <p:spTgt spid="25665">
                                            <p:txEl>
                                              <p:charRg st="0" end="5"/>
                                            </p:txEl>
                                          </p:spTgt>
                                        </p:tgtEl>
                                        <p:attrNameLst>
                                          <p:attrName>ppt_x</p:attrName>
                                        </p:attrNameLst>
                                      </p:cBhvr>
                                      <p:tavLst>
                                        <p:tav tm="0">
                                          <p:val>
                                            <p:strVal val="#ppt_x"/>
                                          </p:val>
                                        </p:tav>
                                        <p:tav tm="100000">
                                          <p:val>
                                            <p:strVal val="#ppt_x"/>
                                          </p:val>
                                        </p:tav>
                                      </p:tavLst>
                                    </p:anim>
                                    <p:anim calcmode="lin" valueType="num">
                                      <p:cBhvr additive="base">
                                        <p:cTn id="70" dur="500" fill="hold"/>
                                        <p:tgtEl>
                                          <p:spTgt spid="25665">
                                            <p:txEl>
                                              <p:charRg st="0"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203" grpId="0"/>
      <p:bldP spid="134204" grpId="0"/>
      <p:bldP spid="134205" grpId="0"/>
      <p:bldP spid="134206" grpId="0"/>
      <p:bldP spid="134207" grpId="0"/>
      <p:bldP spid="2566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254" name="文本框 8253"/>
          <p:cNvSpPr txBox="1"/>
          <p:nvPr/>
        </p:nvSpPr>
        <p:spPr>
          <a:xfrm>
            <a:off x="2236788" y="571500"/>
            <a:ext cx="8413750" cy="953135"/>
          </a:xfrm>
          <a:prstGeom prst="rect">
            <a:avLst/>
          </a:prstGeom>
          <a:noFill/>
          <a:ln w="9525">
            <a:noFill/>
          </a:ln>
        </p:spPr>
        <p:txBody>
          <a:bodyPr wrap="square">
            <a:spAutoFit/>
          </a:bodyPr>
          <a:p>
            <a:pPr>
              <a:spcBef>
                <a:spcPct val="50000"/>
              </a:spcBef>
            </a:pPr>
            <a:r>
              <a:rPr lang="en-US" altLang="zh-CN" sz="2800" b="1" noProof="1" dirty="0">
                <a:solidFill>
                  <a:srgbClr val="FF0000"/>
                </a:solidFill>
                <a:effectLst>
                  <a:outerShdw blurRad="38100" dist="38100" dir="2700000">
                    <a:srgbClr val="C0C0C0"/>
                  </a:outerShdw>
                </a:effectLst>
                <a:latin typeface="Arial" panose="020B0604020202020204" pitchFamily="34" charset="0"/>
                <a:ea typeface="楷体" panose="02010609060101010101" pitchFamily="49" charset="-122"/>
                <a:cs typeface="+mn-ea"/>
              </a:rPr>
              <a:t>3</a:t>
            </a:r>
            <a:r>
              <a:rPr lang="zh-CN" altLang="en-US" sz="2800" b="1" noProof="1" dirty="0">
                <a:solidFill>
                  <a:srgbClr val="FF0000"/>
                </a:solidFill>
                <a:effectLst>
                  <a:outerShdw blurRad="38100" dist="38100" dir="2700000">
                    <a:srgbClr val="C0C0C0"/>
                  </a:outerShdw>
                </a:effectLst>
                <a:latin typeface="Arial" panose="020B0604020202020204" pitchFamily="34" charset="0"/>
                <a:ea typeface="楷体" panose="02010609060101010101" pitchFamily="49" charset="-122"/>
                <a:cs typeface="+mn-ea"/>
              </a:rPr>
              <a:t>、</a:t>
            </a:r>
            <a:r>
              <a:rPr lang="zh-CN" altLang="en-US" sz="2800" b="1" noProof="1" dirty="0">
                <a:solidFill>
                  <a:srgbClr val="0000FF"/>
                </a:solidFill>
                <a:effectLst>
                  <a:outerShdw blurRad="38100" dist="38100" dir="2700000">
                    <a:srgbClr val="C0C0C0"/>
                  </a:outerShdw>
                </a:effectLst>
                <a:latin typeface="Arial" panose="020B0604020202020204" pitchFamily="34" charset="0"/>
                <a:ea typeface="楷体" panose="02010609060101010101" pitchFamily="49" charset="-122"/>
                <a:cs typeface="+mn-ea"/>
              </a:rPr>
              <a:t>如右上图，入射角是</a:t>
            </a:r>
            <a:r>
              <a:rPr lang="zh-CN" altLang="en-US" sz="2800" b="1" u="sng" noProof="1" dirty="0">
                <a:solidFill>
                  <a:srgbClr val="0000FF"/>
                </a:solidFill>
                <a:effectLst>
                  <a:outerShdw blurRad="38100" dist="38100" dir="2700000">
                    <a:srgbClr val="C0C0C0"/>
                  </a:outerShdw>
                </a:effectLst>
                <a:latin typeface="Arial" panose="020B0604020202020204" pitchFamily="34" charset="0"/>
                <a:ea typeface="楷体" panose="02010609060101010101" pitchFamily="49" charset="-122"/>
                <a:cs typeface="+mn-ea"/>
              </a:rPr>
              <a:t>       </a:t>
            </a:r>
            <a:r>
              <a:rPr lang="zh-CN" altLang="en-US" sz="2800" b="1" noProof="1" dirty="0">
                <a:solidFill>
                  <a:srgbClr val="0000FF"/>
                </a:solidFill>
                <a:effectLst>
                  <a:outerShdw blurRad="38100" dist="38100" dir="2700000">
                    <a:srgbClr val="C0C0C0"/>
                  </a:outerShdw>
                </a:effectLst>
                <a:latin typeface="Arial" panose="020B0604020202020204" pitchFamily="34" charset="0"/>
                <a:ea typeface="楷体" panose="02010609060101010101" pitchFamily="49" charset="-122"/>
                <a:cs typeface="+mn-ea"/>
              </a:rPr>
              <a:t>，反射角是</a:t>
            </a:r>
            <a:r>
              <a:rPr lang="zh-CN" altLang="en-US" sz="2800" b="1" u="sng" noProof="1" dirty="0">
                <a:solidFill>
                  <a:srgbClr val="0000FF"/>
                </a:solidFill>
                <a:effectLst>
                  <a:outerShdw blurRad="38100" dist="38100" dir="2700000">
                    <a:srgbClr val="C0C0C0"/>
                  </a:outerShdw>
                </a:effectLst>
                <a:latin typeface="Arial" panose="020B0604020202020204" pitchFamily="34" charset="0"/>
                <a:ea typeface="楷体" panose="02010609060101010101" pitchFamily="49" charset="-122"/>
                <a:cs typeface="+mn-ea"/>
              </a:rPr>
              <a:t>       </a:t>
            </a:r>
            <a:r>
              <a:rPr lang="zh-CN" altLang="en-US" sz="2800" b="1" noProof="1" dirty="0">
                <a:solidFill>
                  <a:srgbClr val="0000FF"/>
                </a:solidFill>
                <a:effectLst>
                  <a:outerShdw blurRad="38100" dist="38100" dir="2700000">
                    <a:srgbClr val="C0C0C0"/>
                  </a:outerShdw>
                </a:effectLst>
                <a:latin typeface="Arial" panose="020B0604020202020204" pitchFamily="34" charset="0"/>
                <a:ea typeface="楷体" panose="02010609060101010101" pitchFamily="49" charset="-122"/>
                <a:cs typeface="+mn-ea"/>
              </a:rPr>
              <a:t>，若∠1＝∠2＝50°，则入射角是 </a:t>
            </a:r>
            <a:r>
              <a:rPr lang="zh-CN" altLang="en-US" sz="2800" b="1" u="sng" noProof="1" dirty="0">
                <a:solidFill>
                  <a:srgbClr val="0000FF"/>
                </a:solidFill>
                <a:effectLst>
                  <a:outerShdw blurRad="38100" dist="38100" dir="2700000">
                    <a:srgbClr val="C0C0C0"/>
                  </a:outerShdw>
                </a:effectLst>
                <a:latin typeface="Arial" panose="020B0604020202020204" pitchFamily="34" charset="0"/>
                <a:ea typeface="楷体" panose="02010609060101010101" pitchFamily="49" charset="-122"/>
                <a:cs typeface="+mn-ea"/>
              </a:rPr>
              <a:t>     </a:t>
            </a:r>
            <a:r>
              <a:rPr lang="zh-CN" altLang="en-US" sz="2800" b="1" noProof="1" dirty="0">
                <a:solidFill>
                  <a:srgbClr val="0000FF"/>
                </a:solidFill>
                <a:effectLst>
                  <a:outerShdw blurRad="38100" dist="38100" dir="2700000">
                    <a:srgbClr val="C0C0C0"/>
                  </a:outerShdw>
                </a:effectLst>
                <a:latin typeface="Arial" panose="020B0604020202020204" pitchFamily="34" charset="0"/>
                <a:ea typeface="楷体" panose="02010609060101010101" pitchFamily="49" charset="-122"/>
                <a:cs typeface="+mn-ea"/>
              </a:rPr>
              <a:t>度，反射角是</a:t>
            </a:r>
            <a:r>
              <a:rPr lang="zh-CN" altLang="en-US" sz="2800" b="1" u="sng" noProof="1" dirty="0">
                <a:solidFill>
                  <a:srgbClr val="0000FF"/>
                </a:solidFill>
                <a:effectLst>
                  <a:outerShdw blurRad="38100" dist="38100" dir="2700000">
                    <a:srgbClr val="C0C0C0"/>
                  </a:outerShdw>
                </a:effectLst>
                <a:latin typeface="Arial" panose="020B0604020202020204" pitchFamily="34" charset="0"/>
                <a:ea typeface="楷体" panose="02010609060101010101" pitchFamily="49" charset="-122"/>
                <a:cs typeface="+mn-ea"/>
              </a:rPr>
              <a:t>    </a:t>
            </a:r>
            <a:r>
              <a:rPr lang="zh-CN" altLang="en-US" sz="2800" b="1" noProof="1" dirty="0">
                <a:solidFill>
                  <a:srgbClr val="0000FF"/>
                </a:solidFill>
                <a:effectLst>
                  <a:outerShdw blurRad="38100" dist="38100" dir="2700000">
                    <a:srgbClr val="C0C0C0"/>
                  </a:outerShdw>
                </a:effectLst>
                <a:latin typeface="Arial" panose="020B0604020202020204" pitchFamily="34" charset="0"/>
                <a:ea typeface="楷体" panose="02010609060101010101" pitchFamily="49" charset="-122"/>
                <a:cs typeface="+mn-ea"/>
              </a:rPr>
              <a:t>度。</a:t>
            </a:r>
            <a:endParaRPr lang="zh-CN" altLang="en-US" sz="2800" b="1" noProof="1" dirty="0">
              <a:solidFill>
                <a:srgbClr val="0000FF"/>
              </a:solidFill>
              <a:effectLst>
                <a:outerShdw blurRad="38100" dist="38100" dir="2700000">
                  <a:srgbClr val="C0C0C0"/>
                </a:outerShdw>
              </a:effectLst>
              <a:latin typeface="Arial" panose="020B0604020202020204" pitchFamily="34" charset="0"/>
              <a:ea typeface="楷体" panose="02010609060101010101" pitchFamily="49" charset="-122"/>
            </a:endParaRPr>
          </a:p>
        </p:txBody>
      </p:sp>
      <p:grpSp>
        <p:nvGrpSpPr>
          <p:cNvPr id="8255" name="组合 8254"/>
          <p:cNvGrpSpPr/>
          <p:nvPr/>
        </p:nvGrpSpPr>
        <p:grpSpPr>
          <a:xfrm>
            <a:off x="3894138" y="1455738"/>
            <a:ext cx="1192846" cy="2239962"/>
            <a:chOff x="0" y="0"/>
            <a:chExt cx="1880" cy="3526"/>
          </a:xfrm>
        </p:grpSpPr>
        <p:grpSp>
          <p:nvGrpSpPr>
            <p:cNvPr id="23555" name="组合 8255"/>
            <p:cNvGrpSpPr/>
            <p:nvPr/>
          </p:nvGrpSpPr>
          <p:grpSpPr>
            <a:xfrm>
              <a:off x="167" y="0"/>
              <a:ext cx="1713" cy="3526"/>
              <a:chOff x="0" y="0"/>
              <a:chExt cx="1713" cy="3526"/>
            </a:xfrm>
          </p:grpSpPr>
          <p:grpSp>
            <p:nvGrpSpPr>
              <p:cNvPr id="23556" name="组合 8256"/>
              <p:cNvGrpSpPr/>
              <p:nvPr/>
            </p:nvGrpSpPr>
            <p:grpSpPr>
              <a:xfrm rot="7920000">
                <a:off x="-1604" y="1708"/>
                <a:ext cx="3527" cy="111"/>
                <a:chOff x="0" y="0"/>
                <a:chExt cx="2812" cy="91"/>
              </a:xfrm>
            </p:grpSpPr>
            <p:sp>
              <p:nvSpPr>
                <p:cNvPr id="23557" name="直接连接符 8257"/>
                <p:cNvSpPr/>
                <p:nvPr/>
              </p:nvSpPr>
              <p:spPr>
                <a:xfrm>
                  <a:off x="0" y="0"/>
                  <a:ext cx="2812" cy="0"/>
                </a:xfrm>
                <a:prstGeom prst="line">
                  <a:avLst/>
                </a:prstGeom>
                <a:ln w="28575" cap="flat" cmpd="sng">
                  <a:solidFill>
                    <a:schemeClr val="tx1"/>
                  </a:solidFill>
                  <a:prstDash val="solid"/>
                  <a:round/>
                  <a:headEnd type="none" w="med" len="med"/>
                  <a:tailEnd type="none" w="med" len="med"/>
                </a:ln>
              </p:spPr>
            </p:sp>
            <p:sp>
              <p:nvSpPr>
                <p:cNvPr id="23558" name="直接连接符 8258"/>
                <p:cNvSpPr/>
                <p:nvPr/>
              </p:nvSpPr>
              <p:spPr>
                <a:xfrm flipH="1">
                  <a:off x="1452" y="0"/>
                  <a:ext cx="45" cy="91"/>
                </a:xfrm>
                <a:prstGeom prst="line">
                  <a:avLst/>
                </a:prstGeom>
                <a:ln w="28575" cap="flat" cmpd="sng">
                  <a:solidFill>
                    <a:schemeClr val="tx1"/>
                  </a:solidFill>
                  <a:prstDash val="solid"/>
                  <a:round/>
                  <a:headEnd type="none" w="med" len="med"/>
                  <a:tailEnd type="none" w="med" len="med"/>
                </a:ln>
              </p:spPr>
            </p:sp>
            <p:sp>
              <p:nvSpPr>
                <p:cNvPr id="23559" name="直接连接符 8259"/>
                <p:cNvSpPr/>
                <p:nvPr/>
              </p:nvSpPr>
              <p:spPr>
                <a:xfrm flipH="1">
                  <a:off x="1542" y="0"/>
                  <a:ext cx="45" cy="91"/>
                </a:xfrm>
                <a:prstGeom prst="line">
                  <a:avLst/>
                </a:prstGeom>
                <a:ln w="28575" cap="flat" cmpd="sng">
                  <a:solidFill>
                    <a:schemeClr val="tx1"/>
                  </a:solidFill>
                  <a:prstDash val="solid"/>
                  <a:round/>
                  <a:headEnd type="none" w="med" len="med"/>
                  <a:tailEnd type="none" w="med" len="med"/>
                </a:ln>
              </p:spPr>
            </p:sp>
            <p:sp>
              <p:nvSpPr>
                <p:cNvPr id="23560" name="直接连接符 8260"/>
                <p:cNvSpPr/>
                <p:nvPr/>
              </p:nvSpPr>
              <p:spPr>
                <a:xfrm flipH="1">
                  <a:off x="1633" y="0"/>
                  <a:ext cx="45" cy="91"/>
                </a:xfrm>
                <a:prstGeom prst="line">
                  <a:avLst/>
                </a:prstGeom>
                <a:ln w="28575" cap="flat" cmpd="sng">
                  <a:solidFill>
                    <a:schemeClr val="tx1"/>
                  </a:solidFill>
                  <a:prstDash val="solid"/>
                  <a:round/>
                  <a:headEnd type="none" w="med" len="med"/>
                  <a:tailEnd type="none" w="med" len="med"/>
                </a:ln>
              </p:spPr>
            </p:sp>
            <p:sp>
              <p:nvSpPr>
                <p:cNvPr id="23561" name="直接连接符 8261"/>
                <p:cNvSpPr/>
                <p:nvPr/>
              </p:nvSpPr>
              <p:spPr>
                <a:xfrm flipH="1">
                  <a:off x="1724" y="0"/>
                  <a:ext cx="45" cy="91"/>
                </a:xfrm>
                <a:prstGeom prst="line">
                  <a:avLst/>
                </a:prstGeom>
                <a:ln w="28575" cap="flat" cmpd="sng">
                  <a:solidFill>
                    <a:schemeClr val="tx1"/>
                  </a:solidFill>
                  <a:prstDash val="solid"/>
                  <a:round/>
                  <a:headEnd type="none" w="med" len="med"/>
                  <a:tailEnd type="none" w="med" len="med"/>
                </a:ln>
              </p:spPr>
            </p:sp>
            <p:sp>
              <p:nvSpPr>
                <p:cNvPr id="23562" name="直接连接符 8262"/>
                <p:cNvSpPr/>
                <p:nvPr/>
              </p:nvSpPr>
              <p:spPr>
                <a:xfrm flipH="1">
                  <a:off x="1905" y="0"/>
                  <a:ext cx="45" cy="91"/>
                </a:xfrm>
                <a:prstGeom prst="line">
                  <a:avLst/>
                </a:prstGeom>
                <a:ln w="28575" cap="flat" cmpd="sng">
                  <a:solidFill>
                    <a:schemeClr val="tx1"/>
                  </a:solidFill>
                  <a:prstDash val="solid"/>
                  <a:round/>
                  <a:headEnd type="none" w="med" len="med"/>
                  <a:tailEnd type="none" w="med" len="med"/>
                </a:ln>
              </p:spPr>
            </p:sp>
            <p:sp>
              <p:nvSpPr>
                <p:cNvPr id="23563" name="直接连接符 8263"/>
                <p:cNvSpPr/>
                <p:nvPr/>
              </p:nvSpPr>
              <p:spPr>
                <a:xfrm flipH="1">
                  <a:off x="1815" y="0"/>
                  <a:ext cx="45" cy="91"/>
                </a:xfrm>
                <a:prstGeom prst="line">
                  <a:avLst/>
                </a:prstGeom>
                <a:ln w="28575" cap="flat" cmpd="sng">
                  <a:solidFill>
                    <a:schemeClr val="tx1"/>
                  </a:solidFill>
                  <a:prstDash val="solid"/>
                  <a:round/>
                  <a:headEnd type="none" w="med" len="med"/>
                  <a:tailEnd type="none" w="med" len="med"/>
                </a:ln>
              </p:spPr>
            </p:sp>
            <p:sp>
              <p:nvSpPr>
                <p:cNvPr id="23564" name="直接连接符 8264"/>
                <p:cNvSpPr/>
                <p:nvPr/>
              </p:nvSpPr>
              <p:spPr>
                <a:xfrm flipH="1">
                  <a:off x="1996" y="0"/>
                  <a:ext cx="45" cy="91"/>
                </a:xfrm>
                <a:prstGeom prst="line">
                  <a:avLst/>
                </a:prstGeom>
                <a:ln w="28575" cap="flat" cmpd="sng">
                  <a:solidFill>
                    <a:schemeClr val="tx1"/>
                  </a:solidFill>
                  <a:prstDash val="solid"/>
                  <a:round/>
                  <a:headEnd type="none" w="med" len="med"/>
                  <a:tailEnd type="none" w="med" len="med"/>
                </a:ln>
              </p:spPr>
            </p:sp>
            <p:sp>
              <p:nvSpPr>
                <p:cNvPr id="23565" name="直接连接符 8265"/>
                <p:cNvSpPr/>
                <p:nvPr/>
              </p:nvSpPr>
              <p:spPr>
                <a:xfrm flipH="1">
                  <a:off x="635" y="0"/>
                  <a:ext cx="45" cy="91"/>
                </a:xfrm>
                <a:prstGeom prst="line">
                  <a:avLst/>
                </a:prstGeom>
                <a:ln w="28575" cap="flat" cmpd="sng">
                  <a:solidFill>
                    <a:schemeClr val="tx1"/>
                  </a:solidFill>
                  <a:prstDash val="solid"/>
                  <a:round/>
                  <a:headEnd type="none" w="med" len="med"/>
                  <a:tailEnd type="none" w="med" len="med"/>
                </a:ln>
              </p:spPr>
            </p:sp>
            <p:sp>
              <p:nvSpPr>
                <p:cNvPr id="23566" name="直接连接符 8266"/>
                <p:cNvSpPr/>
                <p:nvPr/>
              </p:nvSpPr>
              <p:spPr>
                <a:xfrm flipH="1">
                  <a:off x="726" y="0"/>
                  <a:ext cx="45" cy="91"/>
                </a:xfrm>
                <a:prstGeom prst="line">
                  <a:avLst/>
                </a:prstGeom>
                <a:ln w="28575" cap="flat" cmpd="sng">
                  <a:solidFill>
                    <a:schemeClr val="tx1"/>
                  </a:solidFill>
                  <a:prstDash val="solid"/>
                  <a:round/>
                  <a:headEnd type="none" w="med" len="med"/>
                  <a:tailEnd type="none" w="med" len="med"/>
                </a:ln>
              </p:spPr>
            </p:sp>
            <p:sp>
              <p:nvSpPr>
                <p:cNvPr id="23567" name="直接连接符 8267"/>
                <p:cNvSpPr/>
                <p:nvPr/>
              </p:nvSpPr>
              <p:spPr>
                <a:xfrm flipH="1">
                  <a:off x="816" y="0"/>
                  <a:ext cx="45" cy="91"/>
                </a:xfrm>
                <a:prstGeom prst="line">
                  <a:avLst/>
                </a:prstGeom>
                <a:ln w="28575" cap="flat" cmpd="sng">
                  <a:solidFill>
                    <a:schemeClr val="tx1"/>
                  </a:solidFill>
                  <a:prstDash val="solid"/>
                  <a:round/>
                  <a:headEnd type="none" w="med" len="med"/>
                  <a:tailEnd type="none" w="med" len="med"/>
                </a:ln>
              </p:spPr>
            </p:sp>
            <p:sp>
              <p:nvSpPr>
                <p:cNvPr id="23568" name="直接连接符 8268"/>
                <p:cNvSpPr/>
                <p:nvPr/>
              </p:nvSpPr>
              <p:spPr>
                <a:xfrm flipH="1">
                  <a:off x="907" y="0"/>
                  <a:ext cx="45" cy="91"/>
                </a:xfrm>
                <a:prstGeom prst="line">
                  <a:avLst/>
                </a:prstGeom>
                <a:ln w="28575" cap="flat" cmpd="sng">
                  <a:solidFill>
                    <a:schemeClr val="tx1"/>
                  </a:solidFill>
                  <a:prstDash val="solid"/>
                  <a:round/>
                  <a:headEnd type="none" w="med" len="med"/>
                  <a:tailEnd type="none" w="med" len="med"/>
                </a:ln>
              </p:spPr>
            </p:sp>
            <p:sp>
              <p:nvSpPr>
                <p:cNvPr id="23569" name="直接连接符 8269"/>
                <p:cNvSpPr/>
                <p:nvPr/>
              </p:nvSpPr>
              <p:spPr>
                <a:xfrm flipH="1">
                  <a:off x="998" y="0"/>
                  <a:ext cx="45" cy="91"/>
                </a:xfrm>
                <a:prstGeom prst="line">
                  <a:avLst/>
                </a:prstGeom>
                <a:ln w="28575" cap="flat" cmpd="sng">
                  <a:solidFill>
                    <a:schemeClr val="tx1"/>
                  </a:solidFill>
                  <a:prstDash val="solid"/>
                  <a:round/>
                  <a:headEnd type="none" w="med" len="med"/>
                  <a:tailEnd type="none" w="med" len="med"/>
                </a:ln>
              </p:spPr>
            </p:sp>
            <p:sp>
              <p:nvSpPr>
                <p:cNvPr id="23570" name="直接连接符 8270"/>
                <p:cNvSpPr/>
                <p:nvPr/>
              </p:nvSpPr>
              <p:spPr>
                <a:xfrm flipH="1">
                  <a:off x="1179" y="0"/>
                  <a:ext cx="45" cy="91"/>
                </a:xfrm>
                <a:prstGeom prst="line">
                  <a:avLst/>
                </a:prstGeom>
                <a:ln w="28575" cap="flat" cmpd="sng">
                  <a:solidFill>
                    <a:schemeClr val="tx1"/>
                  </a:solidFill>
                  <a:prstDash val="solid"/>
                  <a:round/>
                  <a:headEnd type="none" w="med" len="med"/>
                  <a:tailEnd type="none" w="med" len="med"/>
                </a:ln>
              </p:spPr>
            </p:sp>
            <p:sp>
              <p:nvSpPr>
                <p:cNvPr id="23571" name="直接连接符 8271"/>
                <p:cNvSpPr/>
                <p:nvPr/>
              </p:nvSpPr>
              <p:spPr>
                <a:xfrm flipH="1">
                  <a:off x="1089" y="0"/>
                  <a:ext cx="45" cy="91"/>
                </a:xfrm>
                <a:prstGeom prst="line">
                  <a:avLst/>
                </a:prstGeom>
                <a:ln w="28575" cap="flat" cmpd="sng">
                  <a:solidFill>
                    <a:schemeClr val="tx1"/>
                  </a:solidFill>
                  <a:prstDash val="solid"/>
                  <a:round/>
                  <a:headEnd type="none" w="med" len="med"/>
                  <a:tailEnd type="none" w="med" len="med"/>
                </a:ln>
              </p:spPr>
            </p:sp>
            <p:sp>
              <p:nvSpPr>
                <p:cNvPr id="23572" name="直接连接符 8272"/>
                <p:cNvSpPr/>
                <p:nvPr/>
              </p:nvSpPr>
              <p:spPr>
                <a:xfrm flipH="1">
                  <a:off x="0" y="0"/>
                  <a:ext cx="45" cy="91"/>
                </a:xfrm>
                <a:prstGeom prst="line">
                  <a:avLst/>
                </a:prstGeom>
                <a:ln w="28575" cap="flat" cmpd="sng">
                  <a:solidFill>
                    <a:schemeClr val="tx1"/>
                  </a:solidFill>
                  <a:prstDash val="solid"/>
                  <a:round/>
                  <a:headEnd type="none" w="med" len="med"/>
                  <a:tailEnd type="none" w="med" len="med"/>
                </a:ln>
              </p:spPr>
            </p:sp>
            <p:sp>
              <p:nvSpPr>
                <p:cNvPr id="23573" name="直接连接符 8273"/>
                <p:cNvSpPr/>
                <p:nvPr/>
              </p:nvSpPr>
              <p:spPr>
                <a:xfrm flipH="1">
                  <a:off x="90" y="0"/>
                  <a:ext cx="45" cy="91"/>
                </a:xfrm>
                <a:prstGeom prst="line">
                  <a:avLst/>
                </a:prstGeom>
                <a:ln w="28575" cap="flat" cmpd="sng">
                  <a:solidFill>
                    <a:schemeClr val="tx1"/>
                  </a:solidFill>
                  <a:prstDash val="solid"/>
                  <a:round/>
                  <a:headEnd type="none" w="med" len="med"/>
                  <a:tailEnd type="none" w="med" len="med"/>
                </a:ln>
              </p:spPr>
            </p:sp>
            <p:sp>
              <p:nvSpPr>
                <p:cNvPr id="23574" name="直接连接符 8274"/>
                <p:cNvSpPr/>
                <p:nvPr/>
              </p:nvSpPr>
              <p:spPr>
                <a:xfrm flipH="1">
                  <a:off x="181" y="0"/>
                  <a:ext cx="45" cy="91"/>
                </a:xfrm>
                <a:prstGeom prst="line">
                  <a:avLst/>
                </a:prstGeom>
                <a:ln w="28575" cap="flat" cmpd="sng">
                  <a:solidFill>
                    <a:schemeClr val="tx1"/>
                  </a:solidFill>
                  <a:prstDash val="solid"/>
                  <a:round/>
                  <a:headEnd type="none" w="med" len="med"/>
                  <a:tailEnd type="none" w="med" len="med"/>
                </a:ln>
              </p:spPr>
            </p:sp>
            <p:sp>
              <p:nvSpPr>
                <p:cNvPr id="23575" name="直接连接符 8275"/>
                <p:cNvSpPr/>
                <p:nvPr/>
              </p:nvSpPr>
              <p:spPr>
                <a:xfrm flipH="1">
                  <a:off x="272" y="0"/>
                  <a:ext cx="45" cy="91"/>
                </a:xfrm>
                <a:prstGeom prst="line">
                  <a:avLst/>
                </a:prstGeom>
                <a:ln w="28575" cap="flat" cmpd="sng">
                  <a:solidFill>
                    <a:schemeClr val="tx1"/>
                  </a:solidFill>
                  <a:prstDash val="solid"/>
                  <a:round/>
                  <a:headEnd type="none" w="med" len="med"/>
                  <a:tailEnd type="none" w="med" len="med"/>
                </a:ln>
              </p:spPr>
            </p:sp>
            <p:sp>
              <p:nvSpPr>
                <p:cNvPr id="23576" name="直接连接符 8276"/>
                <p:cNvSpPr/>
                <p:nvPr/>
              </p:nvSpPr>
              <p:spPr>
                <a:xfrm flipH="1">
                  <a:off x="453" y="0"/>
                  <a:ext cx="45" cy="91"/>
                </a:xfrm>
                <a:prstGeom prst="line">
                  <a:avLst/>
                </a:prstGeom>
                <a:ln w="28575" cap="flat" cmpd="sng">
                  <a:solidFill>
                    <a:schemeClr val="tx1"/>
                  </a:solidFill>
                  <a:prstDash val="solid"/>
                  <a:round/>
                  <a:headEnd type="none" w="med" len="med"/>
                  <a:tailEnd type="none" w="med" len="med"/>
                </a:ln>
              </p:spPr>
            </p:sp>
            <p:sp>
              <p:nvSpPr>
                <p:cNvPr id="23577" name="直接连接符 8277"/>
                <p:cNvSpPr/>
                <p:nvPr/>
              </p:nvSpPr>
              <p:spPr>
                <a:xfrm flipH="1">
                  <a:off x="363" y="0"/>
                  <a:ext cx="45" cy="91"/>
                </a:xfrm>
                <a:prstGeom prst="line">
                  <a:avLst/>
                </a:prstGeom>
                <a:ln w="28575" cap="flat" cmpd="sng">
                  <a:solidFill>
                    <a:schemeClr val="tx1"/>
                  </a:solidFill>
                  <a:prstDash val="solid"/>
                  <a:round/>
                  <a:headEnd type="none" w="med" len="med"/>
                  <a:tailEnd type="none" w="med" len="med"/>
                </a:ln>
              </p:spPr>
            </p:sp>
            <p:sp>
              <p:nvSpPr>
                <p:cNvPr id="23578" name="直接连接符 8278"/>
                <p:cNvSpPr/>
                <p:nvPr/>
              </p:nvSpPr>
              <p:spPr>
                <a:xfrm flipH="1">
                  <a:off x="544" y="0"/>
                  <a:ext cx="45" cy="91"/>
                </a:xfrm>
                <a:prstGeom prst="line">
                  <a:avLst/>
                </a:prstGeom>
                <a:ln w="28575" cap="flat" cmpd="sng">
                  <a:solidFill>
                    <a:schemeClr val="tx1"/>
                  </a:solidFill>
                  <a:prstDash val="solid"/>
                  <a:round/>
                  <a:headEnd type="none" w="med" len="med"/>
                  <a:tailEnd type="none" w="med" len="med"/>
                </a:ln>
              </p:spPr>
            </p:sp>
            <p:sp>
              <p:nvSpPr>
                <p:cNvPr id="23579" name="直接连接符 8279"/>
                <p:cNvSpPr/>
                <p:nvPr/>
              </p:nvSpPr>
              <p:spPr>
                <a:xfrm flipH="1">
                  <a:off x="2086" y="0"/>
                  <a:ext cx="45" cy="91"/>
                </a:xfrm>
                <a:prstGeom prst="line">
                  <a:avLst/>
                </a:prstGeom>
                <a:ln w="28575" cap="flat" cmpd="sng">
                  <a:solidFill>
                    <a:schemeClr val="tx1"/>
                  </a:solidFill>
                  <a:prstDash val="solid"/>
                  <a:round/>
                  <a:headEnd type="none" w="med" len="med"/>
                  <a:tailEnd type="none" w="med" len="med"/>
                </a:ln>
              </p:spPr>
            </p:sp>
            <p:sp>
              <p:nvSpPr>
                <p:cNvPr id="23580" name="直接连接符 8280"/>
                <p:cNvSpPr/>
                <p:nvPr/>
              </p:nvSpPr>
              <p:spPr>
                <a:xfrm flipH="1">
                  <a:off x="2177" y="0"/>
                  <a:ext cx="45" cy="91"/>
                </a:xfrm>
                <a:prstGeom prst="line">
                  <a:avLst/>
                </a:prstGeom>
                <a:ln w="28575" cap="flat" cmpd="sng">
                  <a:solidFill>
                    <a:schemeClr val="tx1"/>
                  </a:solidFill>
                  <a:prstDash val="solid"/>
                  <a:round/>
                  <a:headEnd type="none" w="med" len="med"/>
                  <a:tailEnd type="none" w="med" len="med"/>
                </a:ln>
              </p:spPr>
            </p:sp>
            <p:sp>
              <p:nvSpPr>
                <p:cNvPr id="23581" name="直接连接符 8281"/>
                <p:cNvSpPr/>
                <p:nvPr/>
              </p:nvSpPr>
              <p:spPr>
                <a:xfrm flipH="1">
                  <a:off x="2267" y="0"/>
                  <a:ext cx="45" cy="91"/>
                </a:xfrm>
                <a:prstGeom prst="line">
                  <a:avLst/>
                </a:prstGeom>
                <a:ln w="28575" cap="flat" cmpd="sng">
                  <a:solidFill>
                    <a:schemeClr val="tx1"/>
                  </a:solidFill>
                  <a:prstDash val="solid"/>
                  <a:round/>
                  <a:headEnd type="none" w="med" len="med"/>
                  <a:tailEnd type="none" w="med" len="med"/>
                </a:ln>
              </p:spPr>
            </p:sp>
            <p:sp>
              <p:nvSpPr>
                <p:cNvPr id="23582" name="直接连接符 8282"/>
                <p:cNvSpPr/>
                <p:nvPr/>
              </p:nvSpPr>
              <p:spPr>
                <a:xfrm flipH="1">
                  <a:off x="2358" y="0"/>
                  <a:ext cx="45" cy="91"/>
                </a:xfrm>
                <a:prstGeom prst="line">
                  <a:avLst/>
                </a:prstGeom>
                <a:ln w="28575" cap="flat" cmpd="sng">
                  <a:solidFill>
                    <a:schemeClr val="tx1"/>
                  </a:solidFill>
                  <a:prstDash val="solid"/>
                  <a:round/>
                  <a:headEnd type="none" w="med" len="med"/>
                  <a:tailEnd type="none" w="med" len="med"/>
                </a:ln>
              </p:spPr>
            </p:sp>
            <p:sp>
              <p:nvSpPr>
                <p:cNvPr id="23583" name="直接连接符 8283"/>
                <p:cNvSpPr/>
                <p:nvPr/>
              </p:nvSpPr>
              <p:spPr>
                <a:xfrm flipH="1">
                  <a:off x="2449" y="0"/>
                  <a:ext cx="45" cy="91"/>
                </a:xfrm>
                <a:prstGeom prst="line">
                  <a:avLst/>
                </a:prstGeom>
                <a:ln w="28575" cap="flat" cmpd="sng">
                  <a:solidFill>
                    <a:schemeClr val="tx1"/>
                  </a:solidFill>
                  <a:prstDash val="solid"/>
                  <a:round/>
                  <a:headEnd type="none" w="med" len="med"/>
                  <a:tailEnd type="none" w="med" len="med"/>
                </a:ln>
              </p:spPr>
            </p:sp>
            <p:sp>
              <p:nvSpPr>
                <p:cNvPr id="23584" name="直接连接符 8284"/>
                <p:cNvSpPr/>
                <p:nvPr/>
              </p:nvSpPr>
              <p:spPr>
                <a:xfrm flipH="1">
                  <a:off x="2630" y="0"/>
                  <a:ext cx="45" cy="91"/>
                </a:xfrm>
                <a:prstGeom prst="line">
                  <a:avLst/>
                </a:prstGeom>
                <a:ln w="28575" cap="flat" cmpd="sng">
                  <a:solidFill>
                    <a:schemeClr val="tx1"/>
                  </a:solidFill>
                  <a:prstDash val="solid"/>
                  <a:round/>
                  <a:headEnd type="none" w="med" len="med"/>
                  <a:tailEnd type="none" w="med" len="med"/>
                </a:ln>
              </p:spPr>
            </p:sp>
            <p:sp>
              <p:nvSpPr>
                <p:cNvPr id="23585" name="直接连接符 8285"/>
                <p:cNvSpPr/>
                <p:nvPr/>
              </p:nvSpPr>
              <p:spPr>
                <a:xfrm flipH="1">
                  <a:off x="2540" y="0"/>
                  <a:ext cx="45" cy="91"/>
                </a:xfrm>
                <a:prstGeom prst="line">
                  <a:avLst/>
                </a:prstGeom>
                <a:ln w="28575" cap="flat" cmpd="sng">
                  <a:solidFill>
                    <a:schemeClr val="tx1"/>
                  </a:solidFill>
                  <a:prstDash val="solid"/>
                  <a:round/>
                  <a:headEnd type="none" w="med" len="med"/>
                  <a:tailEnd type="none" w="med" len="med"/>
                </a:ln>
              </p:spPr>
            </p:sp>
            <p:sp>
              <p:nvSpPr>
                <p:cNvPr id="23586" name="直接连接符 8286"/>
                <p:cNvSpPr/>
                <p:nvPr/>
              </p:nvSpPr>
              <p:spPr>
                <a:xfrm flipH="1">
                  <a:off x="2721" y="0"/>
                  <a:ext cx="45" cy="91"/>
                </a:xfrm>
                <a:prstGeom prst="line">
                  <a:avLst/>
                </a:prstGeom>
                <a:ln w="28575" cap="flat" cmpd="sng">
                  <a:solidFill>
                    <a:schemeClr val="tx1"/>
                  </a:solidFill>
                  <a:prstDash val="solid"/>
                  <a:round/>
                  <a:headEnd type="none" w="med" len="med"/>
                  <a:tailEnd type="none" w="med" len="med"/>
                </a:ln>
              </p:spPr>
            </p:sp>
          </p:grpSp>
          <p:sp>
            <p:nvSpPr>
              <p:cNvPr id="23587" name="直接连接符 8287"/>
              <p:cNvSpPr/>
              <p:nvPr/>
            </p:nvSpPr>
            <p:spPr>
              <a:xfrm rot="7920000">
                <a:off x="1141" y="1332"/>
                <a:ext cx="570" cy="553"/>
              </a:xfrm>
              <a:prstGeom prst="line">
                <a:avLst/>
              </a:prstGeom>
              <a:ln w="38100" cap="flat" cmpd="sng">
                <a:solidFill>
                  <a:schemeClr val="tx1"/>
                </a:solidFill>
                <a:prstDash val="solid"/>
                <a:round/>
                <a:headEnd type="none" w="med" len="med"/>
                <a:tailEnd type="triangle" w="med" len="med"/>
              </a:ln>
            </p:spPr>
          </p:sp>
          <p:sp>
            <p:nvSpPr>
              <p:cNvPr id="23588" name="直接连接符 8288"/>
              <p:cNvSpPr/>
              <p:nvPr/>
            </p:nvSpPr>
            <p:spPr>
              <a:xfrm rot="7920000" flipH="1" flipV="1">
                <a:off x="381" y="1395"/>
                <a:ext cx="570" cy="553"/>
              </a:xfrm>
              <a:prstGeom prst="line">
                <a:avLst/>
              </a:prstGeom>
              <a:ln w="38100" cap="flat" cmpd="sng">
                <a:solidFill>
                  <a:schemeClr val="tx1"/>
                </a:solidFill>
                <a:prstDash val="solid"/>
                <a:round/>
                <a:headEnd type="none" w="med" len="med"/>
                <a:tailEnd type="none" w="med" len="med"/>
              </a:ln>
            </p:spPr>
          </p:sp>
          <p:sp>
            <p:nvSpPr>
              <p:cNvPr id="23589" name="直接连接符 8289"/>
              <p:cNvSpPr/>
              <p:nvPr/>
            </p:nvSpPr>
            <p:spPr>
              <a:xfrm rot="7920000" flipV="1">
                <a:off x="888" y="1492"/>
                <a:ext cx="0" cy="1498"/>
              </a:xfrm>
              <a:prstGeom prst="line">
                <a:avLst/>
              </a:prstGeom>
              <a:ln w="28575" cap="flat" cmpd="sng">
                <a:solidFill>
                  <a:schemeClr val="tx1"/>
                </a:solidFill>
                <a:prstDash val="dash"/>
                <a:round/>
                <a:headEnd type="none" w="med" len="med"/>
                <a:tailEnd type="none" w="med" len="med"/>
              </a:ln>
            </p:spPr>
          </p:sp>
          <p:sp>
            <p:nvSpPr>
              <p:cNvPr id="23590" name="直接连接符 8290"/>
              <p:cNvSpPr/>
              <p:nvPr/>
            </p:nvSpPr>
            <p:spPr>
              <a:xfrm rot="7920000" flipV="1">
                <a:off x="39" y="2686"/>
                <a:ext cx="626" cy="610"/>
              </a:xfrm>
              <a:prstGeom prst="line">
                <a:avLst/>
              </a:prstGeom>
              <a:ln w="38100" cap="flat" cmpd="sng">
                <a:solidFill>
                  <a:schemeClr val="tx1"/>
                </a:solidFill>
                <a:prstDash val="solid"/>
                <a:round/>
                <a:headEnd type="none" w="med" len="med"/>
                <a:tailEnd type="none" w="med" len="med"/>
              </a:ln>
            </p:spPr>
          </p:sp>
          <p:sp>
            <p:nvSpPr>
              <p:cNvPr id="23591" name="直接连接符 8291"/>
              <p:cNvSpPr/>
              <p:nvPr/>
            </p:nvSpPr>
            <p:spPr>
              <a:xfrm rot="7920000" flipV="1">
                <a:off x="-8" y="1844"/>
                <a:ext cx="626" cy="610"/>
              </a:xfrm>
              <a:prstGeom prst="line">
                <a:avLst/>
              </a:prstGeom>
              <a:ln w="38100" cap="flat" cmpd="sng">
                <a:solidFill>
                  <a:schemeClr val="tx1"/>
                </a:solidFill>
                <a:prstDash val="solid"/>
                <a:round/>
                <a:headEnd type="none" w="med" len="med"/>
                <a:tailEnd type="triangle" w="med" len="med"/>
              </a:ln>
            </p:spPr>
          </p:sp>
          <p:sp>
            <p:nvSpPr>
              <p:cNvPr id="23592" name="未知"/>
              <p:cNvSpPr/>
              <p:nvPr/>
            </p:nvSpPr>
            <p:spPr>
              <a:xfrm rot="-2460000">
                <a:off x="522" y="1428"/>
                <a:ext cx="120" cy="223"/>
              </a:xfrm>
              <a:custGeom>
                <a:avLst/>
                <a:gdLst/>
                <a:ahLst/>
                <a:cxnLst/>
                <a:pathLst>
                  <a:path w="21600" h="21600">
                    <a:moveTo>
                      <a:pt x="18102" y="0"/>
                    </a:moveTo>
                    <a:cubicBezTo>
                      <a:pt x="18514" y="1188"/>
                      <a:pt x="21600" y="4823"/>
                      <a:pt x="21188" y="7200"/>
                    </a:cubicBezTo>
                    <a:cubicBezTo>
                      <a:pt x="20777" y="9576"/>
                      <a:pt x="18514" y="12023"/>
                      <a:pt x="15017" y="14400"/>
                    </a:cubicBezTo>
                    <a:cubicBezTo>
                      <a:pt x="11520" y="16776"/>
                      <a:pt x="2468" y="20411"/>
                      <a:pt x="0" y="21600"/>
                    </a:cubicBezTo>
                  </a:path>
                </a:pathLst>
              </a:custGeom>
              <a:noFill/>
              <a:ln w="19050" cap="flat" cmpd="sng">
                <a:solidFill>
                  <a:srgbClr val="FF00FF"/>
                </a:solidFill>
                <a:prstDash val="solid"/>
                <a:round/>
                <a:headEnd type="none" w="med" len="med"/>
                <a:tailEnd type="none" w="med" len="med"/>
              </a:ln>
            </p:spPr>
            <p:txBody>
              <a:bodyPr/>
              <a:p>
                <a:endParaRPr lang="zh-CN" altLang="en-US"/>
              </a:p>
            </p:txBody>
          </p:sp>
          <p:sp>
            <p:nvSpPr>
              <p:cNvPr id="23593" name="未知"/>
              <p:cNvSpPr/>
              <p:nvPr/>
            </p:nvSpPr>
            <p:spPr>
              <a:xfrm rot="5580000">
                <a:off x="113" y="1894"/>
                <a:ext cx="120" cy="223"/>
              </a:xfrm>
              <a:custGeom>
                <a:avLst/>
                <a:gdLst/>
                <a:ahLst/>
                <a:cxnLst/>
                <a:pathLst>
                  <a:path w="21600" h="21600">
                    <a:moveTo>
                      <a:pt x="18102" y="0"/>
                    </a:moveTo>
                    <a:cubicBezTo>
                      <a:pt x="18514" y="1188"/>
                      <a:pt x="21600" y="4823"/>
                      <a:pt x="21188" y="7200"/>
                    </a:cubicBezTo>
                    <a:cubicBezTo>
                      <a:pt x="20777" y="9576"/>
                      <a:pt x="18514" y="12023"/>
                      <a:pt x="15017" y="14400"/>
                    </a:cubicBezTo>
                    <a:cubicBezTo>
                      <a:pt x="11520" y="16776"/>
                      <a:pt x="2468" y="20411"/>
                      <a:pt x="0" y="21600"/>
                    </a:cubicBezTo>
                  </a:path>
                </a:pathLst>
              </a:custGeom>
              <a:noFill/>
              <a:ln w="19050" cap="flat" cmpd="sng">
                <a:solidFill>
                  <a:srgbClr val="FF00FF"/>
                </a:solidFill>
                <a:prstDash val="solid"/>
                <a:round/>
                <a:headEnd type="none" w="med" len="med"/>
                <a:tailEnd type="none" w="med" len="med"/>
              </a:ln>
            </p:spPr>
            <p:txBody>
              <a:bodyPr/>
              <a:p>
                <a:endParaRPr lang="zh-CN" altLang="en-US"/>
              </a:p>
            </p:txBody>
          </p:sp>
        </p:grpSp>
        <p:sp>
          <p:nvSpPr>
            <p:cNvPr id="8295" name="文本框 8294"/>
            <p:cNvSpPr txBox="1"/>
            <p:nvPr/>
          </p:nvSpPr>
          <p:spPr>
            <a:xfrm>
              <a:off x="765" y="1233"/>
              <a:ext cx="488" cy="483"/>
            </a:xfrm>
            <a:prstGeom prst="rect">
              <a:avLst/>
            </a:prstGeom>
            <a:noFill/>
            <a:ln w="9525">
              <a:noFill/>
            </a:ln>
          </p:spPr>
          <p:txBody>
            <a:bodyPr>
              <a:spAutoFit/>
            </a:bodyPr>
            <a:p>
              <a:r>
                <a:rPr lang="zh-CN" altLang="en-US" sz="1400" b="1" noProof="1" dirty="0">
                  <a:solidFill>
                    <a:srgbClr val="FF0000"/>
                  </a:solidFill>
                  <a:effectLst>
                    <a:outerShdw blurRad="38100" dist="38100" dir="2700000">
                      <a:srgbClr val="C0C0C0"/>
                    </a:outerShdw>
                  </a:effectLst>
                  <a:latin typeface="Tahoma" panose="020B0604030504040204" pitchFamily="34" charset="0"/>
                  <a:ea typeface="楷体" panose="02010609060101010101" pitchFamily="49" charset="-122"/>
                  <a:cs typeface="+mn-ea"/>
                </a:rPr>
                <a:t>1</a:t>
              </a:r>
              <a:endParaRPr lang="zh-CN" altLang="en-US" sz="1400" b="1" noProof="1" dirty="0">
                <a:solidFill>
                  <a:srgbClr val="FF0000"/>
                </a:solidFill>
                <a:effectLst>
                  <a:outerShdw blurRad="38100" dist="38100" dir="2700000">
                    <a:srgbClr val="C0C0C0"/>
                  </a:outerShdw>
                </a:effectLst>
                <a:latin typeface="Tahoma" panose="020B0604030504040204" pitchFamily="34" charset="0"/>
                <a:ea typeface="楷体" panose="02010609060101010101" pitchFamily="49" charset="-122"/>
              </a:endParaRPr>
            </a:p>
          </p:txBody>
        </p:sp>
        <p:sp>
          <p:nvSpPr>
            <p:cNvPr id="8296" name="文本框 8295"/>
            <p:cNvSpPr txBox="1"/>
            <p:nvPr/>
          </p:nvSpPr>
          <p:spPr>
            <a:xfrm>
              <a:off x="0" y="2003"/>
              <a:ext cx="488" cy="483"/>
            </a:xfrm>
            <a:prstGeom prst="rect">
              <a:avLst/>
            </a:prstGeom>
            <a:noFill/>
            <a:ln w="9525">
              <a:noFill/>
            </a:ln>
          </p:spPr>
          <p:txBody>
            <a:bodyPr>
              <a:spAutoFit/>
            </a:bodyPr>
            <a:p>
              <a:r>
                <a:rPr lang="zh-CN" altLang="en-US" sz="1400" b="1" noProof="1" dirty="0">
                  <a:solidFill>
                    <a:srgbClr val="FF0000"/>
                  </a:solidFill>
                  <a:effectLst>
                    <a:outerShdw blurRad="38100" dist="38100" dir="2700000">
                      <a:srgbClr val="C0C0C0"/>
                    </a:outerShdw>
                  </a:effectLst>
                  <a:latin typeface="Tahoma" panose="020B0604030504040204" pitchFamily="34" charset="0"/>
                  <a:ea typeface="楷体" panose="02010609060101010101" pitchFamily="49" charset="-122"/>
                  <a:cs typeface="+mn-ea"/>
                </a:rPr>
                <a:t>2</a:t>
              </a:r>
              <a:endParaRPr lang="zh-CN" altLang="en-US" sz="1400" b="1" noProof="1" dirty="0">
                <a:solidFill>
                  <a:srgbClr val="FF0000"/>
                </a:solidFill>
                <a:effectLst>
                  <a:outerShdw blurRad="38100" dist="38100" dir="2700000">
                    <a:srgbClr val="C0C0C0"/>
                  </a:outerShdw>
                </a:effectLst>
                <a:latin typeface="Tahoma" panose="020B0604030504040204" pitchFamily="34" charset="0"/>
                <a:ea typeface="楷体" panose="02010609060101010101" pitchFamily="49" charset="-122"/>
              </a:endParaRPr>
            </a:p>
          </p:txBody>
        </p:sp>
        <p:sp>
          <p:nvSpPr>
            <p:cNvPr id="23596" name="未知"/>
            <p:cNvSpPr/>
            <p:nvPr/>
          </p:nvSpPr>
          <p:spPr>
            <a:xfrm>
              <a:off x="751" y="1672"/>
              <a:ext cx="120" cy="264"/>
            </a:xfrm>
            <a:custGeom>
              <a:avLst/>
              <a:gdLst/>
              <a:ahLst/>
              <a:cxnLst/>
              <a:pathLst>
                <a:path w="21600" h="21600">
                  <a:moveTo>
                    <a:pt x="18540" y="0"/>
                  </a:moveTo>
                  <a:cubicBezTo>
                    <a:pt x="18540" y="2086"/>
                    <a:pt x="21600" y="9081"/>
                    <a:pt x="18540" y="12640"/>
                  </a:cubicBezTo>
                  <a:cubicBezTo>
                    <a:pt x="15480" y="16200"/>
                    <a:pt x="3060" y="20127"/>
                    <a:pt x="0" y="21600"/>
                  </a:cubicBezTo>
                </a:path>
              </a:pathLst>
            </a:custGeom>
            <a:noFill/>
            <a:ln w="19050" cap="flat" cmpd="sng">
              <a:solidFill>
                <a:srgbClr val="0000FF"/>
              </a:solidFill>
              <a:prstDash val="solid"/>
              <a:round/>
              <a:headEnd type="none" w="med" len="med"/>
              <a:tailEnd type="none" w="med" len="med"/>
            </a:ln>
          </p:spPr>
          <p:txBody>
            <a:bodyPr/>
            <a:p>
              <a:endParaRPr lang="zh-CN" altLang="en-US"/>
            </a:p>
          </p:txBody>
        </p:sp>
        <p:sp>
          <p:nvSpPr>
            <p:cNvPr id="23597" name="未知"/>
            <p:cNvSpPr/>
            <p:nvPr/>
          </p:nvSpPr>
          <p:spPr>
            <a:xfrm rot="2700000">
              <a:off x="530" y="1854"/>
              <a:ext cx="120" cy="216"/>
            </a:xfrm>
            <a:custGeom>
              <a:avLst/>
              <a:gdLst/>
              <a:ahLst/>
              <a:cxnLst/>
              <a:pathLst>
                <a:path w="21600" h="21600">
                  <a:moveTo>
                    <a:pt x="18540" y="0"/>
                  </a:moveTo>
                  <a:cubicBezTo>
                    <a:pt x="18540" y="2086"/>
                    <a:pt x="21600" y="9081"/>
                    <a:pt x="18540" y="12640"/>
                  </a:cubicBezTo>
                  <a:cubicBezTo>
                    <a:pt x="15480" y="16200"/>
                    <a:pt x="3060" y="20127"/>
                    <a:pt x="0" y="21600"/>
                  </a:cubicBezTo>
                </a:path>
              </a:pathLst>
            </a:custGeom>
            <a:noFill/>
            <a:ln w="19050" cap="flat" cmpd="sng">
              <a:solidFill>
                <a:srgbClr val="0000FF"/>
              </a:solidFill>
              <a:prstDash val="solid"/>
              <a:round/>
              <a:headEnd type="none" w="med" len="med"/>
              <a:tailEnd type="none" w="med" len="med"/>
            </a:ln>
          </p:spPr>
          <p:txBody>
            <a:bodyPr/>
            <a:p>
              <a:endParaRPr lang="zh-CN" altLang="en-US"/>
            </a:p>
          </p:txBody>
        </p:sp>
        <p:sp>
          <p:nvSpPr>
            <p:cNvPr id="8299" name="文本框 8298"/>
            <p:cNvSpPr txBox="1"/>
            <p:nvPr/>
          </p:nvSpPr>
          <p:spPr>
            <a:xfrm>
              <a:off x="828" y="1662"/>
              <a:ext cx="488" cy="483"/>
            </a:xfrm>
            <a:prstGeom prst="rect">
              <a:avLst/>
            </a:prstGeom>
            <a:noFill/>
            <a:ln w="9525">
              <a:noFill/>
            </a:ln>
          </p:spPr>
          <p:txBody>
            <a:bodyPr>
              <a:spAutoFit/>
            </a:bodyPr>
            <a:p>
              <a:r>
                <a:rPr lang="zh-CN" altLang="en-US" sz="1400" b="1" noProof="1" dirty="0">
                  <a:solidFill>
                    <a:srgbClr val="0000FF"/>
                  </a:solidFill>
                  <a:effectLst>
                    <a:outerShdw blurRad="38100" dist="38100" dir="2700000">
                      <a:srgbClr val="C0C0C0"/>
                    </a:outerShdw>
                  </a:effectLst>
                  <a:latin typeface="Tahoma" panose="020B0604030504040204" pitchFamily="34" charset="0"/>
                  <a:ea typeface="楷体" panose="02010609060101010101" pitchFamily="49" charset="-122"/>
                  <a:cs typeface="+mn-ea"/>
                </a:rPr>
                <a:t>3</a:t>
              </a:r>
              <a:endParaRPr lang="zh-CN" altLang="en-US" sz="1400" b="1" noProof="1" dirty="0">
                <a:solidFill>
                  <a:srgbClr val="0000FF"/>
                </a:solidFill>
                <a:effectLst>
                  <a:outerShdw blurRad="38100" dist="38100" dir="2700000">
                    <a:srgbClr val="C0C0C0"/>
                  </a:outerShdw>
                </a:effectLst>
                <a:latin typeface="Tahoma" panose="020B0604030504040204" pitchFamily="34" charset="0"/>
                <a:ea typeface="楷体" panose="02010609060101010101" pitchFamily="49" charset="-122"/>
              </a:endParaRPr>
            </a:p>
          </p:txBody>
        </p:sp>
        <p:sp>
          <p:nvSpPr>
            <p:cNvPr id="8300" name="文本框 8299"/>
            <p:cNvSpPr txBox="1"/>
            <p:nvPr/>
          </p:nvSpPr>
          <p:spPr>
            <a:xfrm>
              <a:off x="456" y="2029"/>
              <a:ext cx="488" cy="483"/>
            </a:xfrm>
            <a:prstGeom prst="rect">
              <a:avLst/>
            </a:prstGeom>
            <a:noFill/>
            <a:ln w="9525">
              <a:noFill/>
            </a:ln>
          </p:spPr>
          <p:txBody>
            <a:bodyPr>
              <a:spAutoFit/>
            </a:bodyPr>
            <a:p>
              <a:r>
                <a:rPr lang="zh-CN" altLang="en-US" sz="1400" b="1" noProof="1" dirty="0">
                  <a:solidFill>
                    <a:srgbClr val="0000FF"/>
                  </a:solidFill>
                  <a:effectLst>
                    <a:outerShdw blurRad="38100" dist="38100" dir="2700000">
                      <a:srgbClr val="C0C0C0"/>
                    </a:outerShdw>
                  </a:effectLst>
                  <a:latin typeface="Tahoma" panose="020B0604030504040204" pitchFamily="34" charset="0"/>
                  <a:ea typeface="楷体" panose="02010609060101010101" pitchFamily="49" charset="-122"/>
                  <a:cs typeface="+mn-ea"/>
                  <a:sym typeface="Arial" panose="020B0604020202020204" pitchFamily="34" charset="0"/>
                </a:rPr>
                <a:t>4</a:t>
              </a:r>
              <a:endParaRPr lang="zh-CN" altLang="en-US" sz="1400" b="1" noProof="1" dirty="0">
                <a:solidFill>
                  <a:srgbClr val="0000FF"/>
                </a:solidFill>
                <a:effectLst>
                  <a:outerShdw blurRad="38100" dist="38100" dir="2700000">
                    <a:srgbClr val="C0C0C0"/>
                  </a:outerShdw>
                </a:effectLst>
                <a:latin typeface="Tahoma" panose="020B0604030504040204" pitchFamily="34" charset="0"/>
                <a:ea typeface="楷体" panose="02010609060101010101" pitchFamily="49" charset="-122"/>
                <a:sym typeface="Arial" panose="020B0604020202020204" pitchFamily="34" charset="0"/>
              </a:endParaRPr>
            </a:p>
          </p:txBody>
        </p:sp>
      </p:grpSp>
      <p:sp>
        <p:nvSpPr>
          <p:cNvPr id="8301" name="文本框 8300"/>
          <p:cNvSpPr txBox="1"/>
          <p:nvPr/>
        </p:nvSpPr>
        <p:spPr>
          <a:xfrm>
            <a:off x="6084888" y="571500"/>
            <a:ext cx="1006475" cy="521970"/>
          </a:xfrm>
          <a:prstGeom prst="rect">
            <a:avLst/>
          </a:prstGeom>
          <a:noFill/>
          <a:ln w="9525">
            <a:noFill/>
          </a:ln>
        </p:spPr>
        <p:txBody>
          <a:bodyPr>
            <a:spAutoFit/>
          </a:bodyPr>
          <a:p>
            <a:pPr>
              <a:spcBef>
                <a:spcPct val="50000"/>
              </a:spcBef>
            </a:pPr>
            <a:r>
              <a:rPr lang="zh-CN" altLang="en-US" sz="2800" b="1" dirty="0">
                <a:solidFill>
                  <a:srgbClr val="FF00FF"/>
                </a:solidFill>
                <a:effectLst>
                  <a:outerShdw blurRad="38100" dist="38100" dir="2700000">
                    <a:srgbClr val="000000"/>
                  </a:outerShdw>
                </a:effectLst>
                <a:latin typeface="Arial" panose="020B0604020202020204" pitchFamily="34" charset="0"/>
                <a:ea typeface="华文新魏" panose="02010800040101010101" pitchFamily="2" charset="-122"/>
                <a:sym typeface="Arial" panose="020B0604020202020204" pitchFamily="34" charset="0"/>
              </a:rPr>
              <a:t>∠3</a:t>
            </a:r>
            <a:endParaRPr lang="zh-CN" altLang="en-US" sz="2800" b="1" dirty="0">
              <a:solidFill>
                <a:srgbClr val="FF00FF"/>
              </a:solidFill>
              <a:effectLst>
                <a:outerShdw blurRad="38100" dist="38100" dir="2700000">
                  <a:srgbClr val="000000"/>
                </a:outerShdw>
              </a:effectLst>
              <a:latin typeface="Arial" panose="020B0604020202020204" pitchFamily="34" charset="0"/>
              <a:ea typeface="华文新魏" panose="02010800040101010101" pitchFamily="2" charset="-122"/>
              <a:sym typeface="Arial" panose="020B0604020202020204" pitchFamily="34" charset="0"/>
            </a:endParaRPr>
          </a:p>
        </p:txBody>
      </p:sp>
      <p:sp>
        <p:nvSpPr>
          <p:cNvPr id="8302" name="文本框 8301"/>
          <p:cNvSpPr txBox="1"/>
          <p:nvPr/>
        </p:nvSpPr>
        <p:spPr>
          <a:xfrm>
            <a:off x="8618538" y="571500"/>
            <a:ext cx="1008063" cy="521970"/>
          </a:xfrm>
          <a:prstGeom prst="rect">
            <a:avLst/>
          </a:prstGeom>
          <a:noFill/>
          <a:ln w="9525">
            <a:noFill/>
          </a:ln>
        </p:spPr>
        <p:txBody>
          <a:bodyPr>
            <a:spAutoFit/>
          </a:bodyPr>
          <a:p>
            <a:pPr>
              <a:spcBef>
                <a:spcPct val="50000"/>
              </a:spcBef>
            </a:pPr>
            <a:r>
              <a:rPr lang="zh-CN" altLang="en-US" sz="2800" b="1" dirty="0">
                <a:solidFill>
                  <a:srgbClr val="FF00FF"/>
                </a:solidFill>
                <a:effectLst>
                  <a:outerShdw blurRad="38100" dist="38100" dir="2700000">
                    <a:srgbClr val="000000"/>
                  </a:outerShdw>
                </a:effectLst>
                <a:latin typeface="Arial" panose="020B0604020202020204" pitchFamily="34" charset="0"/>
                <a:ea typeface="华文新魏" panose="02010800040101010101" pitchFamily="2" charset="-122"/>
              </a:rPr>
              <a:t>∠4</a:t>
            </a:r>
            <a:endParaRPr lang="zh-CN" altLang="en-US" sz="2800" b="1" dirty="0">
              <a:solidFill>
                <a:srgbClr val="FF00FF"/>
              </a:solidFill>
              <a:effectLst>
                <a:outerShdw blurRad="38100" dist="38100" dir="2700000">
                  <a:srgbClr val="000000"/>
                </a:outerShdw>
              </a:effectLst>
              <a:latin typeface="Arial" panose="020B0604020202020204" pitchFamily="34" charset="0"/>
              <a:ea typeface="华文新魏" panose="02010800040101010101" pitchFamily="2" charset="-122"/>
            </a:endParaRPr>
          </a:p>
        </p:txBody>
      </p:sp>
      <p:sp>
        <p:nvSpPr>
          <p:cNvPr id="8303" name="文本框 8302"/>
          <p:cNvSpPr txBox="1"/>
          <p:nvPr/>
        </p:nvSpPr>
        <p:spPr>
          <a:xfrm>
            <a:off x="6380163" y="1000125"/>
            <a:ext cx="1008063" cy="521970"/>
          </a:xfrm>
          <a:prstGeom prst="rect">
            <a:avLst/>
          </a:prstGeom>
          <a:noFill/>
          <a:ln w="9525">
            <a:noFill/>
          </a:ln>
        </p:spPr>
        <p:txBody>
          <a:bodyPr>
            <a:spAutoFit/>
          </a:bodyPr>
          <a:p>
            <a:pPr>
              <a:spcBef>
                <a:spcPct val="50000"/>
              </a:spcBef>
            </a:pPr>
            <a:r>
              <a:rPr lang="zh-CN" altLang="en-US" sz="2800" b="1" noProof="1" dirty="0">
                <a:solidFill>
                  <a:srgbClr val="FF00FF"/>
                </a:solidFill>
                <a:effectLst>
                  <a:outerShdw blurRad="38100" dist="38100" dir="2700000">
                    <a:srgbClr val="C0C0C0"/>
                  </a:outerShdw>
                </a:effectLst>
                <a:latin typeface="Arial" panose="020B0604020202020204" pitchFamily="34" charset="0"/>
                <a:ea typeface="华文新魏" panose="02010800040101010101" pitchFamily="2" charset="-122"/>
                <a:cs typeface="+mn-ea"/>
              </a:rPr>
              <a:t>40</a:t>
            </a:r>
            <a:endParaRPr lang="zh-CN" altLang="en-US" sz="2800" b="1" noProof="1" dirty="0">
              <a:solidFill>
                <a:srgbClr val="FF00FF"/>
              </a:solidFill>
              <a:effectLst>
                <a:outerShdw blurRad="38100" dist="38100" dir="2700000">
                  <a:srgbClr val="C0C0C0"/>
                </a:outerShdw>
              </a:effectLst>
              <a:latin typeface="Arial" panose="020B0604020202020204" pitchFamily="34" charset="0"/>
              <a:ea typeface="华文新魏" panose="02010800040101010101" pitchFamily="2" charset="-122"/>
            </a:endParaRPr>
          </a:p>
        </p:txBody>
      </p:sp>
      <p:sp>
        <p:nvSpPr>
          <p:cNvPr id="8304" name="文本框 8303"/>
          <p:cNvSpPr txBox="1"/>
          <p:nvPr/>
        </p:nvSpPr>
        <p:spPr>
          <a:xfrm>
            <a:off x="9094788" y="968375"/>
            <a:ext cx="1008063" cy="521970"/>
          </a:xfrm>
          <a:prstGeom prst="rect">
            <a:avLst/>
          </a:prstGeom>
          <a:noFill/>
          <a:ln w="9525">
            <a:noFill/>
          </a:ln>
        </p:spPr>
        <p:txBody>
          <a:bodyPr>
            <a:spAutoFit/>
          </a:bodyPr>
          <a:p>
            <a:pPr>
              <a:spcBef>
                <a:spcPct val="50000"/>
              </a:spcBef>
            </a:pPr>
            <a:r>
              <a:rPr lang="zh-CN" altLang="en-US" sz="2800" b="1" noProof="1" dirty="0">
                <a:solidFill>
                  <a:srgbClr val="FF00FF"/>
                </a:solidFill>
                <a:effectLst>
                  <a:outerShdw blurRad="38100" dist="38100" dir="2700000">
                    <a:srgbClr val="C0C0C0"/>
                  </a:outerShdw>
                </a:effectLst>
                <a:latin typeface="Arial" panose="020B0604020202020204" pitchFamily="34" charset="0"/>
                <a:ea typeface="华文新魏" panose="02010800040101010101" pitchFamily="2" charset="-122"/>
                <a:cs typeface="+mn-ea"/>
              </a:rPr>
              <a:t>40</a:t>
            </a:r>
            <a:endParaRPr lang="zh-CN" altLang="en-US" sz="2800" b="1" noProof="1" dirty="0">
              <a:solidFill>
                <a:srgbClr val="FF00FF"/>
              </a:solidFill>
              <a:effectLst>
                <a:outerShdw blurRad="38100" dist="38100" dir="2700000">
                  <a:srgbClr val="C0C0C0"/>
                </a:outerShdw>
              </a:effectLst>
              <a:latin typeface="Arial" panose="020B0604020202020204" pitchFamily="34" charset="0"/>
              <a:ea typeface="华文新魏" panose="02010800040101010101" pitchFamily="2" charset="-122"/>
            </a:endParaRPr>
          </a:p>
        </p:txBody>
      </p:sp>
      <p:sp>
        <p:nvSpPr>
          <p:cNvPr id="8305" name="文本框 8304"/>
          <p:cNvSpPr txBox="1"/>
          <p:nvPr/>
        </p:nvSpPr>
        <p:spPr>
          <a:xfrm>
            <a:off x="1744663" y="3865563"/>
            <a:ext cx="5248275" cy="2245360"/>
          </a:xfrm>
          <a:prstGeom prst="rect">
            <a:avLst/>
          </a:prstGeom>
          <a:noFill/>
          <a:ln w="9525">
            <a:noFill/>
          </a:ln>
        </p:spPr>
        <p:txBody>
          <a:bodyPr>
            <a:spAutoFit/>
          </a:bodyPr>
          <a:p>
            <a:pPr>
              <a:spcBef>
                <a:spcPct val="50000"/>
              </a:spcBef>
            </a:pPr>
            <a:r>
              <a:rPr lang="en-US" altLang="zh-CN" sz="2800" b="1" noProof="1" dirty="0">
                <a:solidFill>
                  <a:srgbClr val="FF0000"/>
                </a:solidFill>
                <a:effectLst>
                  <a:outerShdw blurRad="38100" dist="38100" dir="2700000">
                    <a:srgbClr val="C0C0C0"/>
                  </a:outerShdw>
                </a:effectLst>
                <a:latin typeface="Arial" panose="020B0604020202020204" pitchFamily="34" charset="0"/>
                <a:ea typeface="楷体" panose="02010609060101010101" pitchFamily="49" charset="-122"/>
                <a:cs typeface="+mn-ea"/>
              </a:rPr>
              <a:t>4</a:t>
            </a:r>
            <a:r>
              <a:rPr lang="zh-CN" altLang="en-US" sz="2800" b="1" noProof="1" dirty="0">
                <a:solidFill>
                  <a:srgbClr val="FF0000"/>
                </a:solidFill>
                <a:effectLst>
                  <a:outerShdw blurRad="38100" dist="38100" dir="2700000">
                    <a:srgbClr val="C0C0C0"/>
                  </a:outerShdw>
                </a:effectLst>
                <a:latin typeface="Arial" panose="020B0604020202020204" pitchFamily="34" charset="0"/>
                <a:ea typeface="楷体" panose="02010609060101010101" pitchFamily="49" charset="-122"/>
                <a:cs typeface="+mn-ea"/>
              </a:rPr>
              <a:t>、</a:t>
            </a:r>
            <a:r>
              <a:rPr lang="zh-CN" altLang="en-US" sz="2800" b="1" noProof="1" dirty="0">
                <a:solidFill>
                  <a:srgbClr val="0000FF"/>
                </a:solidFill>
                <a:effectLst>
                  <a:outerShdw blurRad="38100" dist="38100" dir="2700000">
                    <a:srgbClr val="C0C0C0"/>
                  </a:outerShdw>
                </a:effectLst>
                <a:latin typeface="Arial" panose="020B0604020202020204" pitchFamily="34" charset="0"/>
                <a:ea typeface="楷体" panose="02010609060101010101" pitchFamily="49" charset="-122"/>
                <a:cs typeface="+mn-ea"/>
              </a:rPr>
              <a:t>如图当入射光线垂直反射面入射时，此时入射角是</a:t>
            </a:r>
            <a:r>
              <a:rPr lang="zh-CN" altLang="en-US" sz="2800" b="1" u="sng" noProof="1" dirty="0">
                <a:solidFill>
                  <a:srgbClr val="0000FF"/>
                </a:solidFill>
                <a:effectLst>
                  <a:outerShdw blurRad="38100" dist="38100" dir="2700000">
                    <a:srgbClr val="C0C0C0"/>
                  </a:outerShdw>
                </a:effectLst>
                <a:latin typeface="Arial" panose="020B0604020202020204" pitchFamily="34" charset="0"/>
                <a:ea typeface="楷体" panose="02010609060101010101" pitchFamily="49" charset="-122"/>
                <a:cs typeface="+mn-ea"/>
              </a:rPr>
              <a:t>    </a:t>
            </a:r>
            <a:r>
              <a:rPr lang="zh-CN" altLang="en-US" sz="2800" b="1" noProof="1" dirty="0">
                <a:solidFill>
                  <a:srgbClr val="0000FF"/>
                </a:solidFill>
                <a:effectLst>
                  <a:outerShdw blurRad="38100" dist="38100" dir="2700000">
                    <a:srgbClr val="C0C0C0"/>
                  </a:outerShdw>
                </a:effectLst>
                <a:latin typeface="Arial" panose="020B0604020202020204" pitchFamily="34" charset="0"/>
                <a:ea typeface="楷体" panose="02010609060101010101" pitchFamily="49" charset="-122"/>
                <a:cs typeface="+mn-ea"/>
              </a:rPr>
              <a:t>度。</a:t>
            </a:r>
            <a:endParaRPr lang="zh-CN" altLang="en-US" sz="2800" b="1" noProof="1" dirty="0">
              <a:solidFill>
                <a:srgbClr val="0000FF"/>
              </a:solidFill>
              <a:effectLst>
                <a:outerShdw blurRad="38100" dist="38100" dir="2700000">
                  <a:srgbClr val="C0C0C0"/>
                </a:outerShdw>
              </a:effectLst>
              <a:latin typeface="Arial" panose="020B0604020202020204" pitchFamily="34" charset="0"/>
              <a:ea typeface="楷体" panose="02010609060101010101" pitchFamily="49" charset="-122"/>
            </a:endParaRPr>
          </a:p>
          <a:p>
            <a:pPr>
              <a:spcBef>
                <a:spcPct val="50000"/>
              </a:spcBef>
            </a:pPr>
            <a:r>
              <a:rPr lang="zh-CN" altLang="en-US" sz="2800" b="1" noProof="1" dirty="0">
                <a:solidFill>
                  <a:srgbClr val="0000FF"/>
                </a:solidFill>
                <a:latin typeface="楷体" panose="02010609060101010101" pitchFamily="49" charset="-122"/>
                <a:ea typeface="楷体" panose="02010609060101010101" pitchFamily="49" charset="-122"/>
                <a:cs typeface="+mn-ea"/>
                <a:sym typeface="+mn-ea"/>
              </a:rPr>
              <a:t>反射角 ＝</a:t>
            </a:r>
            <a:r>
              <a:rPr lang="zh-CN" altLang="en-US" sz="2800" b="1" u="sng" noProof="1" dirty="0">
                <a:solidFill>
                  <a:srgbClr val="0000FF"/>
                </a:solidFill>
                <a:latin typeface="楷体" panose="02010609060101010101" pitchFamily="49" charset="-122"/>
                <a:ea typeface="楷体" panose="02010609060101010101" pitchFamily="49" charset="-122"/>
                <a:cs typeface="+mn-ea"/>
                <a:sym typeface="+mn-ea"/>
              </a:rPr>
              <a:t>　　度</a:t>
            </a:r>
            <a:r>
              <a:rPr lang="en-US" altLang="zh-CN" sz="2800" b="1" noProof="1">
                <a:solidFill>
                  <a:srgbClr val="0000FF"/>
                </a:solidFill>
                <a:latin typeface="楷体" panose="02010609060101010101" pitchFamily="49" charset="-122"/>
                <a:ea typeface="楷体" panose="02010609060101010101" pitchFamily="49" charset="-122"/>
                <a:cs typeface="+mn-ea"/>
                <a:sym typeface="+mn-ea"/>
              </a:rPr>
              <a:t>°</a:t>
            </a:r>
            <a:endParaRPr lang="en-US" altLang="zh-CN" sz="2800" b="1" noProof="1">
              <a:solidFill>
                <a:srgbClr val="0000FF"/>
              </a:solidFill>
              <a:latin typeface="楷体" panose="02010609060101010101" pitchFamily="49" charset="-122"/>
              <a:ea typeface="楷体" panose="02010609060101010101" pitchFamily="49" charset="-122"/>
              <a:cs typeface="+mn-ea"/>
              <a:sym typeface="+mn-ea"/>
            </a:endParaRPr>
          </a:p>
          <a:p>
            <a:pPr>
              <a:spcBef>
                <a:spcPct val="50000"/>
              </a:spcBef>
            </a:pPr>
            <a:endParaRPr lang="en-US" altLang="zh-CN" sz="2800" b="1" noProof="1" dirty="0">
              <a:solidFill>
                <a:srgbClr val="0000FF"/>
              </a:solidFill>
              <a:effectLst>
                <a:outerShdw blurRad="38100" dist="38100" dir="2700000">
                  <a:srgbClr val="C0C0C0"/>
                </a:outerShdw>
              </a:effectLst>
              <a:latin typeface="楷体" panose="02010609060101010101" pitchFamily="49" charset="-122"/>
              <a:ea typeface="楷体" panose="02010609060101010101" pitchFamily="49" charset="-122"/>
              <a:cs typeface="+mn-ea"/>
              <a:sym typeface="+mn-ea"/>
            </a:endParaRPr>
          </a:p>
        </p:txBody>
      </p:sp>
      <p:sp>
        <p:nvSpPr>
          <p:cNvPr id="8306" name="文本框 8305"/>
          <p:cNvSpPr txBox="1"/>
          <p:nvPr/>
        </p:nvSpPr>
        <p:spPr>
          <a:xfrm>
            <a:off x="5372100" y="4292600"/>
            <a:ext cx="1008063" cy="521970"/>
          </a:xfrm>
          <a:prstGeom prst="rect">
            <a:avLst/>
          </a:prstGeom>
          <a:noFill/>
          <a:ln w="9525">
            <a:noFill/>
          </a:ln>
        </p:spPr>
        <p:txBody>
          <a:bodyPr>
            <a:spAutoFit/>
          </a:bodyPr>
          <a:p>
            <a:pPr>
              <a:spcBef>
                <a:spcPct val="50000"/>
              </a:spcBef>
            </a:pPr>
            <a:r>
              <a:rPr lang="zh-CN" altLang="en-US" sz="2800" b="1" noProof="1" dirty="0">
                <a:solidFill>
                  <a:srgbClr val="FF00FF"/>
                </a:solidFill>
                <a:effectLst>
                  <a:outerShdw blurRad="38100" dist="38100" dir="2700000">
                    <a:srgbClr val="C0C0C0"/>
                  </a:outerShdw>
                </a:effectLst>
                <a:latin typeface="Arial" panose="020B0604020202020204" pitchFamily="34" charset="0"/>
                <a:ea typeface="华文新魏" panose="02010800040101010101" pitchFamily="2" charset="-122"/>
                <a:cs typeface="+mn-ea"/>
              </a:rPr>
              <a:t>0</a:t>
            </a:r>
            <a:endParaRPr lang="zh-CN" altLang="en-US" sz="2800" b="1" noProof="1" dirty="0">
              <a:solidFill>
                <a:srgbClr val="FF00FF"/>
              </a:solidFill>
              <a:effectLst>
                <a:outerShdw blurRad="38100" dist="38100" dir="2700000">
                  <a:srgbClr val="C0C0C0"/>
                </a:outerShdw>
              </a:effectLst>
              <a:latin typeface="Arial" panose="020B0604020202020204" pitchFamily="34" charset="0"/>
              <a:ea typeface="华文新魏" panose="02010800040101010101" pitchFamily="2" charset="-122"/>
            </a:endParaRPr>
          </a:p>
        </p:txBody>
      </p:sp>
      <p:grpSp>
        <p:nvGrpSpPr>
          <p:cNvPr id="8307" name="组合 8306"/>
          <p:cNvGrpSpPr/>
          <p:nvPr/>
        </p:nvGrpSpPr>
        <p:grpSpPr>
          <a:xfrm>
            <a:off x="7726363" y="3762375"/>
            <a:ext cx="1031875" cy="938213"/>
            <a:chOff x="0" y="0"/>
            <a:chExt cx="1626" cy="1476"/>
          </a:xfrm>
        </p:grpSpPr>
        <p:grpSp>
          <p:nvGrpSpPr>
            <p:cNvPr id="23607" name="组合 8307"/>
            <p:cNvGrpSpPr/>
            <p:nvPr/>
          </p:nvGrpSpPr>
          <p:grpSpPr>
            <a:xfrm>
              <a:off x="0" y="1338"/>
              <a:ext cx="1626" cy="138"/>
              <a:chOff x="0" y="0"/>
              <a:chExt cx="1626" cy="138"/>
            </a:xfrm>
          </p:grpSpPr>
          <p:sp>
            <p:nvSpPr>
              <p:cNvPr id="23608" name="直接连接符 8308"/>
              <p:cNvSpPr/>
              <p:nvPr/>
            </p:nvSpPr>
            <p:spPr>
              <a:xfrm>
                <a:off x="1" y="23"/>
                <a:ext cx="1587" cy="1"/>
              </a:xfrm>
              <a:prstGeom prst="line">
                <a:avLst/>
              </a:prstGeom>
              <a:ln w="28575" cap="flat" cmpd="sng">
                <a:solidFill>
                  <a:schemeClr val="tx1"/>
                </a:solidFill>
                <a:prstDash val="solid"/>
                <a:round/>
                <a:headEnd type="none" w="med" len="med"/>
                <a:tailEnd type="none" w="med" len="med"/>
              </a:ln>
            </p:spPr>
          </p:sp>
          <p:sp>
            <p:nvSpPr>
              <p:cNvPr id="23609" name="直接连接符 8309"/>
              <p:cNvSpPr/>
              <p:nvPr/>
            </p:nvSpPr>
            <p:spPr>
              <a:xfrm flipH="1">
                <a:off x="0" y="23"/>
                <a:ext cx="113" cy="113"/>
              </a:xfrm>
              <a:prstGeom prst="line">
                <a:avLst/>
              </a:prstGeom>
              <a:ln w="28575" cap="flat" cmpd="sng">
                <a:solidFill>
                  <a:schemeClr val="tx1"/>
                </a:solidFill>
                <a:prstDash val="solid"/>
                <a:round/>
                <a:headEnd type="none" w="med" len="med"/>
                <a:tailEnd type="none" w="med" len="med"/>
              </a:ln>
            </p:spPr>
          </p:sp>
          <p:sp>
            <p:nvSpPr>
              <p:cNvPr id="23610" name="直接连接符 8310"/>
              <p:cNvSpPr/>
              <p:nvPr/>
            </p:nvSpPr>
            <p:spPr>
              <a:xfrm flipH="1">
                <a:off x="116" y="24"/>
                <a:ext cx="113" cy="113"/>
              </a:xfrm>
              <a:prstGeom prst="line">
                <a:avLst/>
              </a:prstGeom>
              <a:ln w="28575" cap="flat" cmpd="sng">
                <a:solidFill>
                  <a:schemeClr val="tx1"/>
                </a:solidFill>
                <a:prstDash val="solid"/>
                <a:round/>
                <a:headEnd type="none" w="med" len="med"/>
                <a:tailEnd type="none" w="med" len="med"/>
              </a:ln>
            </p:spPr>
          </p:sp>
          <p:sp>
            <p:nvSpPr>
              <p:cNvPr id="23611" name="直接连接符 8311"/>
              <p:cNvSpPr/>
              <p:nvPr/>
            </p:nvSpPr>
            <p:spPr>
              <a:xfrm flipH="1">
                <a:off x="248" y="24"/>
                <a:ext cx="113" cy="113"/>
              </a:xfrm>
              <a:prstGeom prst="line">
                <a:avLst/>
              </a:prstGeom>
              <a:ln w="28575" cap="flat" cmpd="sng">
                <a:solidFill>
                  <a:schemeClr val="tx1"/>
                </a:solidFill>
                <a:prstDash val="solid"/>
                <a:round/>
                <a:headEnd type="none" w="med" len="med"/>
                <a:tailEnd type="none" w="med" len="med"/>
              </a:ln>
            </p:spPr>
          </p:sp>
          <p:sp>
            <p:nvSpPr>
              <p:cNvPr id="23612" name="直接连接符 8312"/>
              <p:cNvSpPr/>
              <p:nvPr/>
            </p:nvSpPr>
            <p:spPr>
              <a:xfrm flipH="1">
                <a:off x="366" y="26"/>
                <a:ext cx="113" cy="113"/>
              </a:xfrm>
              <a:prstGeom prst="line">
                <a:avLst/>
              </a:prstGeom>
              <a:ln w="28575" cap="flat" cmpd="sng">
                <a:solidFill>
                  <a:schemeClr val="tx1"/>
                </a:solidFill>
                <a:prstDash val="solid"/>
                <a:round/>
                <a:headEnd type="none" w="med" len="med"/>
                <a:tailEnd type="none" w="med" len="med"/>
              </a:ln>
            </p:spPr>
          </p:sp>
          <p:sp>
            <p:nvSpPr>
              <p:cNvPr id="23613" name="直接连接符 8313"/>
              <p:cNvSpPr/>
              <p:nvPr/>
            </p:nvSpPr>
            <p:spPr>
              <a:xfrm flipH="1">
                <a:off x="486" y="13"/>
                <a:ext cx="113" cy="113"/>
              </a:xfrm>
              <a:prstGeom prst="line">
                <a:avLst/>
              </a:prstGeom>
              <a:ln w="28575" cap="flat" cmpd="sng">
                <a:solidFill>
                  <a:schemeClr val="tx1"/>
                </a:solidFill>
                <a:prstDash val="solid"/>
                <a:round/>
                <a:headEnd type="none" w="med" len="med"/>
                <a:tailEnd type="none" w="med" len="med"/>
              </a:ln>
            </p:spPr>
          </p:sp>
          <p:sp>
            <p:nvSpPr>
              <p:cNvPr id="23614" name="直接连接符 8314"/>
              <p:cNvSpPr/>
              <p:nvPr/>
            </p:nvSpPr>
            <p:spPr>
              <a:xfrm flipH="1">
                <a:off x="604" y="13"/>
                <a:ext cx="113" cy="113"/>
              </a:xfrm>
              <a:prstGeom prst="line">
                <a:avLst/>
              </a:prstGeom>
              <a:ln w="28575" cap="flat" cmpd="sng">
                <a:solidFill>
                  <a:schemeClr val="tx1"/>
                </a:solidFill>
                <a:prstDash val="solid"/>
                <a:round/>
                <a:headEnd type="none" w="med" len="med"/>
                <a:tailEnd type="none" w="med" len="med"/>
              </a:ln>
            </p:spPr>
          </p:sp>
          <p:sp>
            <p:nvSpPr>
              <p:cNvPr id="23615" name="直接连接符 8315"/>
              <p:cNvSpPr/>
              <p:nvPr/>
            </p:nvSpPr>
            <p:spPr>
              <a:xfrm flipH="1">
                <a:off x="707" y="14"/>
                <a:ext cx="113" cy="113"/>
              </a:xfrm>
              <a:prstGeom prst="line">
                <a:avLst/>
              </a:prstGeom>
              <a:ln w="28575" cap="flat" cmpd="sng">
                <a:solidFill>
                  <a:schemeClr val="tx1"/>
                </a:solidFill>
                <a:prstDash val="solid"/>
                <a:round/>
                <a:headEnd type="none" w="med" len="med"/>
                <a:tailEnd type="none" w="med" len="med"/>
              </a:ln>
            </p:spPr>
          </p:sp>
          <p:sp>
            <p:nvSpPr>
              <p:cNvPr id="23616" name="直接连接符 8316"/>
              <p:cNvSpPr/>
              <p:nvPr/>
            </p:nvSpPr>
            <p:spPr>
              <a:xfrm flipH="1">
                <a:off x="807" y="10"/>
                <a:ext cx="113" cy="113"/>
              </a:xfrm>
              <a:prstGeom prst="line">
                <a:avLst/>
              </a:prstGeom>
              <a:ln w="28575" cap="flat" cmpd="sng">
                <a:solidFill>
                  <a:schemeClr val="tx1"/>
                </a:solidFill>
                <a:prstDash val="solid"/>
                <a:round/>
                <a:headEnd type="none" w="med" len="med"/>
                <a:tailEnd type="none" w="med" len="med"/>
              </a:ln>
            </p:spPr>
          </p:sp>
          <p:sp>
            <p:nvSpPr>
              <p:cNvPr id="23617" name="直接连接符 8317"/>
              <p:cNvSpPr/>
              <p:nvPr/>
            </p:nvSpPr>
            <p:spPr>
              <a:xfrm flipH="1">
                <a:off x="923" y="11"/>
                <a:ext cx="113" cy="113"/>
              </a:xfrm>
              <a:prstGeom prst="line">
                <a:avLst/>
              </a:prstGeom>
              <a:ln w="28575" cap="flat" cmpd="sng">
                <a:solidFill>
                  <a:schemeClr val="tx1"/>
                </a:solidFill>
                <a:prstDash val="solid"/>
                <a:round/>
                <a:headEnd type="none" w="med" len="med"/>
                <a:tailEnd type="none" w="med" len="med"/>
              </a:ln>
            </p:spPr>
          </p:sp>
          <p:sp>
            <p:nvSpPr>
              <p:cNvPr id="23618" name="直接连接符 8318"/>
              <p:cNvSpPr/>
              <p:nvPr/>
            </p:nvSpPr>
            <p:spPr>
              <a:xfrm flipH="1">
                <a:off x="1055" y="11"/>
                <a:ext cx="113" cy="113"/>
              </a:xfrm>
              <a:prstGeom prst="line">
                <a:avLst/>
              </a:prstGeom>
              <a:ln w="28575" cap="flat" cmpd="sng">
                <a:solidFill>
                  <a:schemeClr val="tx1"/>
                </a:solidFill>
                <a:prstDash val="solid"/>
                <a:round/>
                <a:headEnd type="none" w="med" len="med"/>
                <a:tailEnd type="none" w="med" len="med"/>
              </a:ln>
            </p:spPr>
          </p:sp>
          <p:sp>
            <p:nvSpPr>
              <p:cNvPr id="23619" name="直接连接符 8319"/>
              <p:cNvSpPr/>
              <p:nvPr/>
            </p:nvSpPr>
            <p:spPr>
              <a:xfrm flipH="1">
                <a:off x="1173" y="13"/>
                <a:ext cx="113" cy="113"/>
              </a:xfrm>
              <a:prstGeom prst="line">
                <a:avLst/>
              </a:prstGeom>
              <a:ln w="28575" cap="flat" cmpd="sng">
                <a:solidFill>
                  <a:schemeClr val="tx1"/>
                </a:solidFill>
                <a:prstDash val="solid"/>
                <a:round/>
                <a:headEnd type="none" w="med" len="med"/>
                <a:tailEnd type="none" w="med" len="med"/>
              </a:ln>
            </p:spPr>
          </p:sp>
          <p:sp>
            <p:nvSpPr>
              <p:cNvPr id="23620" name="直接连接符 8320"/>
              <p:cNvSpPr/>
              <p:nvPr/>
            </p:nvSpPr>
            <p:spPr>
              <a:xfrm flipH="1">
                <a:off x="1293" y="0"/>
                <a:ext cx="113" cy="113"/>
              </a:xfrm>
              <a:prstGeom prst="line">
                <a:avLst/>
              </a:prstGeom>
              <a:ln w="28575" cap="flat" cmpd="sng">
                <a:solidFill>
                  <a:schemeClr val="tx1"/>
                </a:solidFill>
                <a:prstDash val="solid"/>
                <a:round/>
                <a:headEnd type="none" w="med" len="med"/>
                <a:tailEnd type="none" w="med" len="med"/>
              </a:ln>
            </p:spPr>
          </p:sp>
          <p:sp>
            <p:nvSpPr>
              <p:cNvPr id="23621" name="直接连接符 8321"/>
              <p:cNvSpPr/>
              <p:nvPr/>
            </p:nvSpPr>
            <p:spPr>
              <a:xfrm flipH="1">
                <a:off x="1411" y="0"/>
                <a:ext cx="113" cy="113"/>
              </a:xfrm>
              <a:prstGeom prst="line">
                <a:avLst/>
              </a:prstGeom>
              <a:ln w="28575" cap="flat" cmpd="sng">
                <a:solidFill>
                  <a:schemeClr val="tx1"/>
                </a:solidFill>
                <a:prstDash val="solid"/>
                <a:round/>
                <a:headEnd type="none" w="med" len="med"/>
                <a:tailEnd type="none" w="med" len="med"/>
              </a:ln>
            </p:spPr>
          </p:sp>
          <p:sp>
            <p:nvSpPr>
              <p:cNvPr id="23622" name="直接连接符 8322"/>
              <p:cNvSpPr/>
              <p:nvPr/>
            </p:nvSpPr>
            <p:spPr>
              <a:xfrm flipH="1">
                <a:off x="1514" y="1"/>
                <a:ext cx="113" cy="113"/>
              </a:xfrm>
              <a:prstGeom prst="line">
                <a:avLst/>
              </a:prstGeom>
              <a:ln w="28575" cap="flat" cmpd="sng">
                <a:solidFill>
                  <a:schemeClr val="tx1"/>
                </a:solidFill>
                <a:prstDash val="solid"/>
                <a:round/>
                <a:headEnd type="none" w="med" len="med"/>
                <a:tailEnd type="none" w="med" len="med"/>
              </a:ln>
            </p:spPr>
          </p:sp>
        </p:grpSp>
        <p:grpSp>
          <p:nvGrpSpPr>
            <p:cNvPr id="23623" name="组合 8323"/>
            <p:cNvGrpSpPr/>
            <p:nvPr/>
          </p:nvGrpSpPr>
          <p:grpSpPr>
            <a:xfrm>
              <a:off x="680" y="0"/>
              <a:ext cx="0" cy="1360"/>
              <a:chOff x="0" y="0"/>
              <a:chExt cx="0" cy="1360"/>
            </a:xfrm>
          </p:grpSpPr>
          <p:sp>
            <p:nvSpPr>
              <p:cNvPr id="23624" name="直接连接符 8324"/>
              <p:cNvSpPr/>
              <p:nvPr/>
            </p:nvSpPr>
            <p:spPr>
              <a:xfrm>
                <a:off x="0" y="0"/>
                <a:ext cx="1" cy="794"/>
              </a:xfrm>
              <a:prstGeom prst="line">
                <a:avLst/>
              </a:prstGeom>
              <a:ln w="28575" cap="flat" cmpd="sng">
                <a:solidFill>
                  <a:srgbClr val="FF0000"/>
                </a:solidFill>
                <a:prstDash val="solid"/>
                <a:round/>
                <a:headEnd type="none" w="med" len="med"/>
                <a:tailEnd type="arrow" w="med" len="med"/>
              </a:ln>
            </p:spPr>
          </p:sp>
          <p:sp>
            <p:nvSpPr>
              <p:cNvPr id="23625" name="直接连接符 8325"/>
              <p:cNvSpPr/>
              <p:nvPr/>
            </p:nvSpPr>
            <p:spPr>
              <a:xfrm>
                <a:off x="0" y="454"/>
                <a:ext cx="1" cy="907"/>
              </a:xfrm>
              <a:prstGeom prst="line">
                <a:avLst/>
              </a:prstGeom>
              <a:ln w="28575" cap="flat" cmpd="sng">
                <a:solidFill>
                  <a:srgbClr val="FF0000"/>
                </a:solidFill>
                <a:prstDash val="solid"/>
                <a:round/>
                <a:headEnd type="none" w="med" len="med"/>
                <a:tailEnd type="none" w="med" len="med"/>
              </a:ln>
            </p:spPr>
          </p:sp>
        </p:grpSp>
        <p:sp>
          <p:nvSpPr>
            <p:cNvPr id="23626" name="未知"/>
            <p:cNvSpPr/>
            <p:nvPr/>
          </p:nvSpPr>
          <p:spPr>
            <a:xfrm>
              <a:off x="699" y="1249"/>
              <a:ext cx="120" cy="120"/>
            </a:xfrm>
            <a:custGeom>
              <a:avLst/>
              <a:gdLst/>
              <a:ahLst/>
              <a:cxnLst/>
              <a:pathLst>
                <a:path w="21600" h="21600">
                  <a:moveTo>
                    <a:pt x="0" y="0"/>
                  </a:moveTo>
                  <a:lnTo>
                    <a:pt x="21600" y="0"/>
                  </a:lnTo>
                  <a:lnTo>
                    <a:pt x="21600" y="21600"/>
                  </a:lnTo>
                </a:path>
              </a:pathLst>
            </a:custGeom>
            <a:noFill/>
            <a:ln w="19050" cap="flat" cmpd="sng">
              <a:solidFill>
                <a:srgbClr val="0000FF"/>
              </a:solidFill>
              <a:prstDash val="solid"/>
              <a:round/>
              <a:headEnd type="none" w="med" len="med"/>
              <a:tailEnd type="none" w="med" len="med"/>
            </a:ln>
          </p:spPr>
          <p:txBody>
            <a:bodyPr/>
            <a:p>
              <a:endParaRPr lang="zh-CN" altLang="en-US"/>
            </a:p>
          </p:txBody>
        </p:sp>
      </p:grpSp>
      <p:sp>
        <p:nvSpPr>
          <p:cNvPr id="23627" name="灯片编号占位符 1"/>
          <p:cNvSpPr/>
          <p:nvPr>
            <p:ph type="sldNum" sz="quarter" idx="12"/>
          </p:nvPr>
        </p:nvSpPr>
        <p:spPr/>
        <p:txBody>
          <a:bodyPr anchor="t"/>
          <a:lst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algn="r"/>
            <a:fld id="{9A0DB2DC-4C9A-4742-B13C-FB6460FD3503}" type="slidenum">
              <a:rPr lang="zh-CN" altLang="en-US" sz="1400" dirty="0"/>
            </a:fld>
            <a:endParaRPr lang="zh-CN" altLang="en-US" sz="1400" dirty="0"/>
          </a:p>
        </p:txBody>
      </p:sp>
      <p:sp>
        <p:nvSpPr>
          <p:cNvPr id="3" name="文本框 2"/>
          <p:cNvSpPr txBox="1"/>
          <p:nvPr/>
        </p:nvSpPr>
        <p:spPr>
          <a:xfrm>
            <a:off x="3509963" y="4811713"/>
            <a:ext cx="384175" cy="583565"/>
          </a:xfrm>
          <a:prstGeom prst="rect">
            <a:avLst/>
          </a:prstGeom>
          <a:noFill/>
        </p:spPr>
        <p:txBody>
          <a:bodyPr wrap="square" rtlCol="0" anchor="t">
            <a:spAutoFit/>
          </a:bodyPr>
          <a:p>
            <a:r>
              <a:rPr lang="zh-CN" altLang="en-US" sz="3200" b="1" noProof="1" dirty="0">
                <a:solidFill>
                  <a:srgbClr val="FF00FF"/>
                </a:solidFill>
                <a:effectLst>
                  <a:outerShdw blurRad="38100" dist="38100" dir="2700000">
                    <a:srgbClr val="C0C0C0"/>
                  </a:outerShdw>
                </a:effectLst>
                <a:latin typeface="Arial" panose="020B0604020202020204" pitchFamily="34" charset="0"/>
                <a:ea typeface="华文新魏" panose="02010800040101010101" pitchFamily="2" charset="-122"/>
                <a:cs typeface="+mn-ea"/>
                <a:sym typeface="+mn-ea"/>
              </a:rPr>
              <a:t>0</a:t>
            </a:r>
            <a:endParaRPr lang="zh-CN" altLang="en-US" sz="3200" b="1" noProof="1" dirty="0">
              <a:solidFill>
                <a:srgbClr val="FF00FF"/>
              </a:solidFill>
              <a:effectLst>
                <a:outerShdw blurRad="38100" dist="38100" dir="2700000">
                  <a:srgbClr val="C0C0C0"/>
                </a:outerShdw>
              </a:effectLst>
              <a:ea typeface="华文新魏" panose="0201080004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25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25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8301"/>
                                        </p:tgtEl>
                                        <p:attrNameLst>
                                          <p:attrName>style.visibility</p:attrName>
                                        </p:attrNameLst>
                                      </p:cBhvr>
                                      <p:to>
                                        <p:strVal val="visible"/>
                                      </p:to>
                                    </p:set>
                                    <p:animEffect transition="in" filter="wipe(down)">
                                      <p:cBhvr>
                                        <p:cTn id="13" dur="500"/>
                                        <p:tgtEl>
                                          <p:spTgt spid="8301"/>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8302"/>
                                        </p:tgtEl>
                                        <p:attrNameLst>
                                          <p:attrName>style.visibility</p:attrName>
                                        </p:attrNameLst>
                                      </p:cBhvr>
                                      <p:to>
                                        <p:strVal val="visible"/>
                                      </p:to>
                                    </p:set>
                                    <p:animEffect transition="in" filter="wipe(down)">
                                      <p:cBhvr>
                                        <p:cTn id="18" dur="500"/>
                                        <p:tgtEl>
                                          <p:spTgt spid="830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8303"/>
                                        </p:tgtEl>
                                        <p:attrNameLst>
                                          <p:attrName>style.visibility</p:attrName>
                                        </p:attrNameLst>
                                      </p:cBhvr>
                                      <p:to>
                                        <p:strVal val="visible"/>
                                      </p:to>
                                    </p:set>
                                    <p:animEffect transition="in" filter="wipe(down)">
                                      <p:cBhvr>
                                        <p:cTn id="23" dur="500"/>
                                        <p:tgtEl>
                                          <p:spTgt spid="830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8304"/>
                                        </p:tgtEl>
                                        <p:attrNameLst>
                                          <p:attrName>style.visibility</p:attrName>
                                        </p:attrNameLst>
                                      </p:cBhvr>
                                      <p:to>
                                        <p:strVal val="visible"/>
                                      </p:to>
                                    </p:set>
                                    <p:animEffect transition="in" filter="wipe(down)">
                                      <p:cBhvr>
                                        <p:cTn id="28" dur="500"/>
                                        <p:tgtEl>
                                          <p:spTgt spid="8304"/>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1" nodeType="clickEffect">
                                  <p:stCondLst>
                                    <p:cond delay="0"/>
                                  </p:stCondLst>
                                  <p:childTnLst>
                                    <p:set>
                                      <p:cBhvr>
                                        <p:cTn id="32" dur="1" fill="hold">
                                          <p:stCondLst>
                                            <p:cond delay="0"/>
                                          </p:stCondLst>
                                        </p:cTn>
                                        <p:tgtEl>
                                          <p:spTgt spid="8305"/>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830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8306"/>
                                        </p:tgtEl>
                                        <p:attrNameLst>
                                          <p:attrName>style.visibility</p:attrName>
                                        </p:attrNameLst>
                                      </p:cBhvr>
                                      <p:to>
                                        <p:strVal val="visible"/>
                                      </p:to>
                                    </p:set>
                                    <p:animEffect transition="in" filter="wipe(down)">
                                      <p:cBhvr>
                                        <p:cTn id="39" dur="500"/>
                                        <p:tgtEl>
                                          <p:spTgt spid="8306"/>
                                        </p:tgtEl>
                                      </p:cBhvr>
                                    </p:animEffect>
                                  </p:childTnLst>
                                </p:cTn>
                              </p:par>
                            </p:childTnLst>
                          </p:cTn>
                        </p:par>
                      </p:childTnLst>
                    </p:cTn>
                  </p:par>
                  <p:par>
                    <p:cTn id="40" fill="hold">
                      <p:stCondLst>
                        <p:cond delay="indefinite"/>
                      </p:stCondLst>
                      <p:childTnLst>
                        <p:par>
                          <p:cTn id="41" fill="hold">
                            <p:stCondLst>
                              <p:cond delay="0"/>
                            </p:stCondLst>
                            <p:childTnLst>
                              <p:par>
                                <p:cTn id="42" presetID="26" presetClass="entr" presetSubtype="0" fill="hold" grpId="0" nodeType="click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wipe(down)">
                                      <p:cBhvr>
                                        <p:cTn id="44" dur="580">
                                          <p:stCondLst>
                                            <p:cond delay="0"/>
                                          </p:stCondLst>
                                        </p:cTn>
                                        <p:tgtEl>
                                          <p:spTgt spid="3"/>
                                        </p:tgtEl>
                                      </p:cBhvr>
                                    </p:animEffect>
                                    <p:anim calcmode="lin" valueType="num">
                                      <p:cBhvr>
                                        <p:cTn id="45"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46" dur="664" tmFilter="0.0,0.0; 0.25,0.07; 0.50,0.2; 0.75,0.467; 1.0,1.0">
                                          <p:stCondLst>
                                            <p:cond delay="0"/>
                                          </p:stCondLst>
                                        </p:cTn>
                                        <p:tgtEl>
                                          <p:spTgt spid="3"/>
                                        </p:tgtEl>
                                        <p:attrNameLst>
                                          <p:attrName>ppt_y</p:attrName>
                                        </p:attrNameLst>
                                      </p:cBhvr>
                                      <p:tavLst>
                                        <p:tav tm="0" fmla="#ppt_y-sin(pi*$)/3">
                                          <p:val>
                                            <p:fltVal val="0.500000"/>
                                          </p:val>
                                        </p:tav>
                                        <p:tav tm="100000">
                                          <p:val>
                                            <p:fltVal val="1.000000"/>
                                          </p:val>
                                        </p:tav>
                                      </p:tavLst>
                                    </p:anim>
                                    <p:anim calcmode="lin" valueType="num">
                                      <p:cBhvr>
                                        <p:cTn id="47" dur="664" tmFilter="0, 0; 0.125,0.2665; 0.25,0.4; 0.375,0.465; 0.5,0.5;  0.625,0.535; 0.75,0.6; 0.875,0.7335; 1,1">
                                          <p:stCondLst>
                                            <p:cond delay="664"/>
                                          </p:stCondLst>
                                        </p:cTn>
                                        <p:tgtEl>
                                          <p:spTgt spid="3"/>
                                        </p:tgtEl>
                                        <p:attrNameLst>
                                          <p:attrName>ppt_y</p:attrName>
                                        </p:attrNameLst>
                                      </p:cBhvr>
                                      <p:tavLst>
                                        <p:tav tm="0" fmla="#ppt_y-sin(pi*$)/9">
                                          <p:val>
                                            <p:fltVal val="0.000000"/>
                                          </p:val>
                                        </p:tav>
                                        <p:tav tm="100000">
                                          <p:val>
                                            <p:fltVal val="1.000000"/>
                                          </p:val>
                                        </p:tav>
                                      </p:tavLst>
                                    </p:anim>
                                    <p:anim calcmode="lin" valueType="num">
                                      <p:cBhvr>
                                        <p:cTn id="48" dur="332" tmFilter="0, 0; 0.125,0.2665; 0.25,0.4; 0.375,0.465; 0.5,0.5;  0.625,0.535; 0.75,0.6; 0.875,0.7335; 1,1">
                                          <p:stCondLst>
                                            <p:cond delay="1324"/>
                                          </p:stCondLst>
                                        </p:cTn>
                                        <p:tgtEl>
                                          <p:spTgt spid="3"/>
                                        </p:tgtEl>
                                        <p:attrNameLst>
                                          <p:attrName>ppt_y</p:attrName>
                                        </p:attrNameLst>
                                      </p:cBhvr>
                                      <p:tavLst>
                                        <p:tav tm="0" fmla="#ppt_y-sin(pi*$)/27">
                                          <p:val>
                                            <p:fltVal val="0.000000"/>
                                          </p:val>
                                        </p:tav>
                                        <p:tav tm="100000">
                                          <p:val>
                                            <p:fltVal val="1.000000"/>
                                          </p:val>
                                        </p:tav>
                                      </p:tavLst>
                                    </p:anim>
                                    <p:anim calcmode="lin" valueType="num">
                                      <p:cBhvr>
                                        <p:cTn id="49" dur="164" tmFilter="0, 0; 0.125,0.2665; 0.25,0.4; 0.375,0.465; 0.5,0.5;  0.625,0.535; 0.75,0.6; 0.875,0.7335; 1,1">
                                          <p:stCondLst>
                                            <p:cond delay="1656"/>
                                          </p:stCondLst>
                                        </p:cTn>
                                        <p:tgtEl>
                                          <p:spTgt spid="3"/>
                                        </p:tgtEl>
                                        <p:attrNameLst>
                                          <p:attrName>ppt_y</p:attrName>
                                        </p:attrNameLst>
                                      </p:cBhvr>
                                      <p:tavLst>
                                        <p:tav tm="0" fmla="#ppt_y-sin(pi*$)/81">
                                          <p:val>
                                            <p:fltVal val="0.000000"/>
                                          </p:val>
                                        </p:tav>
                                        <p:tav tm="100000">
                                          <p:val>
                                            <p:fltVal val="1.000000"/>
                                          </p:val>
                                        </p:tav>
                                      </p:tavLst>
                                    </p:anim>
                                    <p:animScale>
                                      <p:cBhvr>
                                        <p:cTn id="50" dur="26">
                                          <p:stCondLst>
                                            <p:cond delay="650"/>
                                          </p:stCondLst>
                                        </p:cTn>
                                        <p:tgtEl>
                                          <p:spTgt spid="3"/>
                                        </p:tgtEl>
                                      </p:cBhvr>
                                      <p:to x="100000" y="60000"/>
                                    </p:animScale>
                                    <p:animScale>
                                      <p:cBhvr>
                                        <p:cTn id="51" dur="166" decel="50000">
                                          <p:stCondLst>
                                            <p:cond delay="676"/>
                                          </p:stCondLst>
                                        </p:cTn>
                                        <p:tgtEl>
                                          <p:spTgt spid="3"/>
                                        </p:tgtEl>
                                      </p:cBhvr>
                                      <p:to x="100000" y="100000"/>
                                    </p:animScale>
                                    <p:animScale>
                                      <p:cBhvr>
                                        <p:cTn id="52" dur="26">
                                          <p:stCondLst>
                                            <p:cond delay="1312"/>
                                          </p:stCondLst>
                                        </p:cTn>
                                        <p:tgtEl>
                                          <p:spTgt spid="3"/>
                                        </p:tgtEl>
                                      </p:cBhvr>
                                      <p:to x="100000" y="80000"/>
                                    </p:animScale>
                                    <p:animScale>
                                      <p:cBhvr>
                                        <p:cTn id="53" dur="166" decel="50000">
                                          <p:stCondLst>
                                            <p:cond delay="1338"/>
                                          </p:stCondLst>
                                        </p:cTn>
                                        <p:tgtEl>
                                          <p:spTgt spid="3"/>
                                        </p:tgtEl>
                                      </p:cBhvr>
                                      <p:to x="100000" y="100000"/>
                                    </p:animScale>
                                    <p:animScale>
                                      <p:cBhvr>
                                        <p:cTn id="54" dur="26">
                                          <p:stCondLst>
                                            <p:cond delay="1642"/>
                                          </p:stCondLst>
                                        </p:cTn>
                                        <p:tgtEl>
                                          <p:spTgt spid="3"/>
                                        </p:tgtEl>
                                      </p:cBhvr>
                                      <p:to x="100000" y="90000"/>
                                    </p:animScale>
                                    <p:animScale>
                                      <p:cBhvr>
                                        <p:cTn id="55" dur="166" decel="50000">
                                          <p:stCondLst>
                                            <p:cond delay="1668"/>
                                          </p:stCondLst>
                                        </p:cTn>
                                        <p:tgtEl>
                                          <p:spTgt spid="3"/>
                                        </p:tgtEl>
                                      </p:cBhvr>
                                      <p:to x="100000" y="100000"/>
                                    </p:animScale>
                                    <p:animScale>
                                      <p:cBhvr>
                                        <p:cTn id="56" dur="26">
                                          <p:stCondLst>
                                            <p:cond delay="1808"/>
                                          </p:stCondLst>
                                        </p:cTn>
                                        <p:tgtEl>
                                          <p:spTgt spid="3"/>
                                        </p:tgtEl>
                                      </p:cBhvr>
                                      <p:to x="100000" y="95000"/>
                                    </p:animScale>
                                    <p:animScale>
                                      <p:cBhvr>
                                        <p:cTn id="57"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54" grpId="0" bldLvl="0"/>
      <p:bldP spid="8301" grpId="0" bldLvl="0"/>
      <p:bldP spid="8302" grpId="0" bldLvl="0"/>
      <p:bldP spid="8303" grpId="0" bldLvl="0"/>
      <p:bldP spid="8304" grpId="0" bldLvl="0"/>
      <p:bldP spid="8305" grpId="1" bldLvl="0"/>
      <p:bldP spid="8306" grpId="0" bldLvl="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TextBox 8"/>
          <p:cNvSpPr txBox="1"/>
          <p:nvPr/>
        </p:nvSpPr>
        <p:spPr>
          <a:xfrm>
            <a:off x="1992313" y="549275"/>
            <a:ext cx="7572375" cy="583565"/>
          </a:xfrm>
          <a:prstGeom prst="rect">
            <a:avLst/>
          </a:prstGeom>
          <a:noFill/>
          <a:ln w="9525">
            <a:noFill/>
          </a:ln>
        </p:spPr>
        <p:txBody>
          <a:bodyPr anchor="t">
            <a:spAutoFit/>
          </a:bodyPr>
          <a:p>
            <a:pPr algn="ctr"/>
            <a:r>
              <a:rPr lang="en-US" altLang="zh-CN" sz="3200" b="1">
                <a:latin typeface="Tahoma" panose="020B0604030504040204" pitchFamily="34" charset="0"/>
                <a:ea typeface="宋体" panose="02010600030101010101" pitchFamily="2" charset="-122"/>
              </a:rPr>
              <a:t>5</a:t>
            </a:r>
            <a:r>
              <a:rPr lang="zh-CN" altLang="en-US" sz="3200" b="1" dirty="0">
                <a:latin typeface="Tahoma" panose="020B0604030504040204" pitchFamily="34" charset="0"/>
                <a:ea typeface="宋体" panose="02010600030101010101" pitchFamily="2" charset="-122"/>
              </a:rPr>
              <a:t>、已知图中入射光线，请画出反射光线</a:t>
            </a:r>
            <a:endParaRPr lang="zh-CN" altLang="en-US" sz="3200" b="1" dirty="0">
              <a:latin typeface="Tahoma" panose="020B0604030504040204" pitchFamily="34" charset="0"/>
              <a:ea typeface="宋体" panose="02010600030101010101" pitchFamily="2" charset="-122"/>
            </a:endParaRPr>
          </a:p>
        </p:txBody>
      </p:sp>
      <p:grpSp>
        <p:nvGrpSpPr>
          <p:cNvPr id="24578" name="Group 2"/>
          <p:cNvGrpSpPr/>
          <p:nvPr/>
        </p:nvGrpSpPr>
        <p:grpSpPr>
          <a:xfrm>
            <a:off x="4867275" y="2667000"/>
            <a:ext cx="2173288" cy="693738"/>
            <a:chOff x="2549" y="3125"/>
            <a:chExt cx="1635" cy="610"/>
          </a:xfrm>
        </p:grpSpPr>
        <p:grpSp>
          <p:nvGrpSpPr>
            <p:cNvPr id="24579" name="Group 3"/>
            <p:cNvGrpSpPr/>
            <p:nvPr/>
          </p:nvGrpSpPr>
          <p:grpSpPr>
            <a:xfrm>
              <a:off x="2549" y="3125"/>
              <a:ext cx="1635" cy="135"/>
              <a:chOff x="2144" y="11764"/>
              <a:chExt cx="1635" cy="135"/>
            </a:xfrm>
          </p:grpSpPr>
          <p:sp>
            <p:nvSpPr>
              <p:cNvPr id="24580" name="Line 4"/>
              <p:cNvSpPr/>
              <p:nvPr/>
            </p:nvSpPr>
            <p:spPr>
              <a:xfrm>
                <a:off x="2144" y="11764"/>
                <a:ext cx="1635" cy="0"/>
              </a:xfrm>
              <a:prstGeom prst="line">
                <a:avLst/>
              </a:prstGeom>
              <a:ln w="9525" cap="flat" cmpd="sng">
                <a:solidFill>
                  <a:srgbClr val="000000"/>
                </a:solidFill>
                <a:prstDash val="solid"/>
                <a:round/>
                <a:headEnd type="none" w="med" len="med"/>
                <a:tailEnd type="none" w="med" len="med"/>
              </a:ln>
            </p:spPr>
          </p:sp>
          <p:sp>
            <p:nvSpPr>
              <p:cNvPr id="24581" name="Rectangle 5" descr="浅色上对角线"/>
              <p:cNvSpPr/>
              <p:nvPr/>
            </p:nvSpPr>
            <p:spPr>
              <a:xfrm>
                <a:off x="2144" y="11804"/>
                <a:ext cx="1620" cy="95"/>
              </a:xfrm>
              <a:prstGeom prst="rect">
                <a:avLst/>
              </a:prstGeom>
              <a:pattFill prst="ltUpDiag">
                <a:fgClr>
                  <a:srgbClr val="000000"/>
                </a:fgClr>
                <a:bgClr>
                  <a:srgbClr val="FFFFFF"/>
                </a:bgClr>
              </a:pattFill>
              <a:ln w="9525">
                <a:noFill/>
              </a:ln>
            </p:spPr>
            <p:txBody>
              <a:bodyPr anchor="t"/>
              <a:p>
                <a:pPr algn="ctr"/>
                <a:endParaRPr lang="zh-CN" altLang="zh-CN" sz="2800" dirty="0">
                  <a:latin typeface="Tahoma" panose="020B0604030504040204" pitchFamily="34" charset="0"/>
                  <a:ea typeface="宋体" panose="02010600030101010101" pitchFamily="2" charset="-122"/>
                </a:endParaRPr>
              </a:p>
            </p:txBody>
          </p:sp>
        </p:grpSp>
        <p:sp>
          <p:nvSpPr>
            <p:cNvPr id="24582" name="Text Box 7"/>
            <p:cNvSpPr txBox="1"/>
            <p:nvPr/>
          </p:nvSpPr>
          <p:spPr>
            <a:xfrm>
              <a:off x="2940" y="3260"/>
              <a:ext cx="615" cy="475"/>
            </a:xfrm>
            <a:prstGeom prst="rect">
              <a:avLst/>
            </a:prstGeom>
            <a:noFill/>
            <a:ln w="9525">
              <a:noFill/>
            </a:ln>
          </p:spPr>
          <p:txBody>
            <a:bodyPr anchor="t"/>
            <a:p>
              <a:pPr algn="ctr"/>
              <a:endParaRPr lang="zh-CN" altLang="zh-CN" sz="2800" dirty="0">
                <a:latin typeface="Tahoma" panose="020B0604030504040204" pitchFamily="34" charset="0"/>
                <a:ea typeface="宋体" panose="02010600030101010101" pitchFamily="2" charset="-122"/>
              </a:endParaRPr>
            </a:p>
          </p:txBody>
        </p:sp>
      </p:grpSp>
      <p:sp>
        <p:nvSpPr>
          <p:cNvPr id="16" name="TextBox 15"/>
          <p:cNvSpPr txBox="1"/>
          <p:nvPr/>
        </p:nvSpPr>
        <p:spPr>
          <a:xfrm>
            <a:off x="2809875" y="3213100"/>
            <a:ext cx="6670675" cy="521970"/>
          </a:xfrm>
          <a:prstGeom prst="rect">
            <a:avLst/>
          </a:prstGeom>
          <a:noFill/>
          <a:ln w="9525">
            <a:noFill/>
          </a:ln>
        </p:spPr>
        <p:txBody>
          <a:bodyPr anchor="t">
            <a:spAutoFit/>
          </a:bodyPr>
          <a:p>
            <a:r>
              <a:rPr lang="en-US" altLang="zh-CN" sz="2800">
                <a:solidFill>
                  <a:srgbClr val="FF0000"/>
                </a:solidFill>
                <a:latin typeface="黑体" panose="02010609060101010101" pitchFamily="49" charset="-122"/>
                <a:ea typeface="黑体" panose="02010609060101010101" pitchFamily="49" charset="-122"/>
              </a:rPr>
              <a:t>1</a:t>
            </a:r>
            <a:r>
              <a:rPr lang="zh-CN" altLang="en-US" sz="2800" dirty="0">
                <a:solidFill>
                  <a:srgbClr val="FF0000"/>
                </a:solidFill>
                <a:latin typeface="黑体" panose="02010609060101010101" pitchFamily="49" charset="-122"/>
                <a:ea typeface="黑体" panose="02010609060101010101" pitchFamily="49" charset="-122"/>
              </a:rPr>
              <a:t>、先作法线</a:t>
            </a:r>
            <a:r>
              <a:rPr lang="en-US" altLang="zh-CN" sz="2800">
                <a:solidFill>
                  <a:srgbClr val="FF0000"/>
                </a:solidFill>
                <a:latin typeface="黑体" panose="02010609060101010101" pitchFamily="49" charset="-122"/>
                <a:ea typeface="黑体" panose="02010609060101010101" pitchFamily="49" charset="-122"/>
              </a:rPr>
              <a:t>:</a:t>
            </a:r>
            <a:r>
              <a:rPr lang="zh-CN" altLang="en-US" sz="2800" dirty="0">
                <a:solidFill>
                  <a:srgbClr val="FF0000"/>
                </a:solidFill>
                <a:latin typeface="黑体" panose="02010609060101010101" pitchFamily="49" charset="-122"/>
                <a:ea typeface="黑体" panose="02010609060101010101" pitchFamily="49" charset="-122"/>
              </a:rPr>
              <a:t>过镜面在入射点作垂线</a:t>
            </a:r>
            <a:r>
              <a:rPr lang="en-US" altLang="zh-CN" sz="2800">
                <a:solidFill>
                  <a:srgbClr val="FF0000"/>
                </a:solidFill>
                <a:latin typeface="黑体" panose="02010609060101010101" pitchFamily="49" charset="-122"/>
                <a:ea typeface="黑体" panose="02010609060101010101" pitchFamily="49" charset="-122"/>
              </a:rPr>
              <a:t>.</a:t>
            </a:r>
            <a:endParaRPr lang="en-US" altLang="zh-CN" sz="2800">
              <a:solidFill>
                <a:srgbClr val="FF0000"/>
              </a:solidFill>
              <a:latin typeface="黑体" panose="02010609060101010101" pitchFamily="49" charset="-122"/>
              <a:ea typeface="黑体" panose="02010609060101010101" pitchFamily="49" charset="-122"/>
            </a:endParaRPr>
          </a:p>
        </p:txBody>
      </p:sp>
      <p:cxnSp>
        <p:nvCxnSpPr>
          <p:cNvPr id="18" name="直接连接符 17"/>
          <p:cNvCxnSpPr/>
          <p:nvPr/>
        </p:nvCxnSpPr>
        <p:spPr>
          <a:xfrm rot="5400000" flipH="1" flipV="1">
            <a:off x="5116513" y="1968500"/>
            <a:ext cx="1458912" cy="30163"/>
          </a:xfrm>
          <a:prstGeom prst="line">
            <a:avLst/>
          </a:prstGeom>
          <a:ln w="9525" cap="flat" cmpd="sng">
            <a:solidFill>
              <a:srgbClr val="FF0000"/>
            </a:solidFill>
            <a:prstDash val="dash"/>
            <a:round/>
            <a:headEnd type="none" w="med" len="med"/>
            <a:tailEnd type="none" w="med" len="med"/>
          </a:ln>
        </p:spPr>
      </p:cxnSp>
      <p:sp>
        <p:nvSpPr>
          <p:cNvPr id="19" name="TextBox 18"/>
          <p:cNvSpPr txBox="1"/>
          <p:nvPr/>
        </p:nvSpPr>
        <p:spPr>
          <a:xfrm>
            <a:off x="2809875" y="3860800"/>
            <a:ext cx="5786438" cy="521970"/>
          </a:xfrm>
          <a:prstGeom prst="rect">
            <a:avLst/>
          </a:prstGeom>
          <a:noFill/>
          <a:ln w="9525">
            <a:noFill/>
          </a:ln>
        </p:spPr>
        <p:txBody>
          <a:bodyPr anchor="t">
            <a:spAutoFit/>
          </a:bodyPr>
          <a:p>
            <a:r>
              <a:rPr lang="en-US" altLang="zh-CN" sz="2800">
                <a:solidFill>
                  <a:srgbClr val="FF0000"/>
                </a:solidFill>
                <a:latin typeface="黑体" panose="02010609060101010101" pitchFamily="49" charset="-122"/>
                <a:ea typeface="黑体" panose="02010609060101010101" pitchFamily="49" charset="-122"/>
              </a:rPr>
              <a:t>2</a:t>
            </a:r>
            <a:r>
              <a:rPr lang="zh-CN" altLang="en-US" sz="2800" dirty="0">
                <a:solidFill>
                  <a:srgbClr val="FF0000"/>
                </a:solidFill>
                <a:latin typeface="黑体" panose="02010609060101010101" pitchFamily="49" charset="-122"/>
                <a:ea typeface="黑体" panose="02010609060101010101" pitchFamily="49" charset="-122"/>
              </a:rPr>
              <a:t>、找入射角</a:t>
            </a:r>
            <a:r>
              <a:rPr lang="en-US" altLang="zh-CN" sz="2800">
                <a:solidFill>
                  <a:srgbClr val="FF0000"/>
                </a:solidFill>
                <a:latin typeface="黑体" panose="02010609060101010101" pitchFamily="49" charset="-122"/>
                <a:ea typeface="黑体" panose="02010609060101010101" pitchFamily="49" charset="-122"/>
              </a:rPr>
              <a:t>:</a:t>
            </a:r>
            <a:r>
              <a:rPr lang="zh-CN" altLang="en-US" sz="2800" dirty="0">
                <a:solidFill>
                  <a:srgbClr val="FF0000"/>
                </a:solidFill>
                <a:latin typeface="黑体" panose="02010609060101010101" pitchFamily="49" charset="-122"/>
                <a:ea typeface="黑体" panose="02010609060101010101" pitchFamily="49" charset="-122"/>
              </a:rPr>
              <a:t>量出入射角的度数</a:t>
            </a:r>
            <a:r>
              <a:rPr lang="en-US" altLang="zh-CN" sz="2800">
                <a:solidFill>
                  <a:srgbClr val="FF0000"/>
                </a:solidFill>
                <a:latin typeface="黑体" panose="02010609060101010101" pitchFamily="49" charset="-122"/>
                <a:ea typeface="黑体" panose="02010609060101010101" pitchFamily="49" charset="-122"/>
              </a:rPr>
              <a:t>.</a:t>
            </a:r>
            <a:endParaRPr lang="en-US" altLang="zh-CN" sz="2800">
              <a:solidFill>
                <a:srgbClr val="FF0000"/>
              </a:solidFill>
              <a:latin typeface="黑体" panose="02010609060101010101" pitchFamily="49" charset="-122"/>
              <a:ea typeface="黑体" panose="02010609060101010101" pitchFamily="49" charset="-122"/>
            </a:endParaRPr>
          </a:p>
        </p:txBody>
      </p:sp>
      <p:sp>
        <p:nvSpPr>
          <p:cNvPr id="30" name="TextBox 29"/>
          <p:cNvSpPr txBox="1"/>
          <p:nvPr/>
        </p:nvSpPr>
        <p:spPr>
          <a:xfrm>
            <a:off x="2809875" y="4437063"/>
            <a:ext cx="7031038" cy="953135"/>
          </a:xfrm>
          <a:prstGeom prst="rect">
            <a:avLst/>
          </a:prstGeom>
          <a:noFill/>
          <a:ln w="9525">
            <a:noFill/>
          </a:ln>
        </p:spPr>
        <p:txBody>
          <a:bodyPr anchor="t">
            <a:spAutoFit/>
          </a:bodyPr>
          <a:p>
            <a:r>
              <a:rPr lang="en-US" altLang="zh-CN" sz="2800">
                <a:solidFill>
                  <a:srgbClr val="FF0000"/>
                </a:solidFill>
                <a:latin typeface="黑体" panose="02010609060101010101" pitchFamily="49" charset="-122"/>
                <a:ea typeface="黑体" panose="02010609060101010101" pitchFamily="49" charset="-122"/>
              </a:rPr>
              <a:t>3</a:t>
            </a:r>
            <a:r>
              <a:rPr lang="zh-CN" altLang="en-US" sz="2800" dirty="0">
                <a:solidFill>
                  <a:srgbClr val="FF0000"/>
                </a:solidFill>
                <a:latin typeface="黑体" panose="02010609060101010101" pitchFamily="49" charset="-122"/>
                <a:ea typeface="黑体" panose="02010609060101010101" pitchFamily="49" charset="-122"/>
              </a:rPr>
              <a:t>、量出反射角</a:t>
            </a:r>
            <a:r>
              <a:rPr lang="en-US" altLang="zh-CN" sz="2800">
                <a:solidFill>
                  <a:srgbClr val="FF0000"/>
                </a:solidFill>
                <a:latin typeface="黑体" panose="02010609060101010101" pitchFamily="49" charset="-122"/>
                <a:ea typeface="黑体" panose="02010609060101010101" pitchFamily="49" charset="-122"/>
              </a:rPr>
              <a:t>:</a:t>
            </a:r>
            <a:r>
              <a:rPr lang="zh-CN" altLang="en-US" sz="2800" dirty="0">
                <a:solidFill>
                  <a:srgbClr val="FF0000"/>
                </a:solidFill>
                <a:latin typeface="黑体" panose="02010609060101010101" pitchFamily="49" charset="-122"/>
                <a:ea typeface="黑体" panose="02010609060101010101" pitchFamily="49" charset="-122"/>
              </a:rPr>
              <a:t>按反射角等于入射角量出反射角的度数</a:t>
            </a:r>
            <a:r>
              <a:rPr lang="en-US" altLang="zh-CN" sz="2800">
                <a:solidFill>
                  <a:srgbClr val="FF0000"/>
                </a:solidFill>
                <a:latin typeface="黑体" panose="02010609060101010101" pitchFamily="49" charset="-122"/>
                <a:ea typeface="黑体" panose="02010609060101010101" pitchFamily="49" charset="-122"/>
              </a:rPr>
              <a:t>.</a:t>
            </a:r>
            <a:endParaRPr lang="en-US" altLang="zh-CN" sz="2800">
              <a:solidFill>
                <a:srgbClr val="FF0000"/>
              </a:solidFill>
              <a:latin typeface="黑体" panose="02010609060101010101" pitchFamily="49" charset="-122"/>
              <a:ea typeface="黑体" panose="02010609060101010101" pitchFamily="49" charset="-122"/>
            </a:endParaRPr>
          </a:p>
        </p:txBody>
      </p:sp>
      <p:sp>
        <p:nvSpPr>
          <p:cNvPr id="40" name="TextBox 39"/>
          <p:cNvSpPr txBox="1"/>
          <p:nvPr/>
        </p:nvSpPr>
        <p:spPr>
          <a:xfrm>
            <a:off x="2811463" y="5445125"/>
            <a:ext cx="6813550" cy="953135"/>
          </a:xfrm>
          <a:prstGeom prst="rect">
            <a:avLst/>
          </a:prstGeom>
          <a:noFill/>
          <a:ln w="9525">
            <a:noFill/>
          </a:ln>
        </p:spPr>
        <p:txBody>
          <a:bodyPr anchor="t">
            <a:spAutoFit/>
          </a:bodyPr>
          <a:p>
            <a:r>
              <a:rPr lang="en-US" altLang="zh-CN" sz="2800">
                <a:solidFill>
                  <a:srgbClr val="FF0000"/>
                </a:solidFill>
                <a:latin typeface="黑体" panose="02010609060101010101" pitchFamily="49" charset="-122"/>
                <a:ea typeface="黑体" panose="02010609060101010101" pitchFamily="49" charset="-122"/>
              </a:rPr>
              <a:t>4</a:t>
            </a:r>
            <a:r>
              <a:rPr lang="zh-CN" altLang="en-US" sz="2800" dirty="0">
                <a:solidFill>
                  <a:srgbClr val="FF0000"/>
                </a:solidFill>
                <a:latin typeface="黑体" panose="02010609060101010101" pitchFamily="49" charset="-122"/>
                <a:ea typeface="黑体" panose="02010609060101010101" pitchFamily="49" charset="-122"/>
              </a:rPr>
              <a:t>、画出反射光线</a:t>
            </a:r>
            <a:r>
              <a:rPr lang="en-US" altLang="zh-CN" sz="2800">
                <a:solidFill>
                  <a:srgbClr val="FF0000"/>
                </a:solidFill>
                <a:latin typeface="黑体" panose="02010609060101010101" pitchFamily="49" charset="-122"/>
                <a:ea typeface="黑体" panose="02010609060101010101" pitchFamily="49" charset="-122"/>
              </a:rPr>
              <a:t>:</a:t>
            </a:r>
            <a:r>
              <a:rPr lang="zh-CN" altLang="en-US" sz="2800" dirty="0">
                <a:solidFill>
                  <a:srgbClr val="FF0000"/>
                </a:solidFill>
                <a:latin typeface="黑体" panose="02010609060101010101" pitchFamily="49" charset="-122"/>
                <a:ea typeface="黑体" panose="02010609060101010101" pitchFamily="49" charset="-122"/>
              </a:rPr>
              <a:t>按反射角度数</a:t>
            </a:r>
            <a:r>
              <a:rPr lang="en-US" altLang="zh-CN" sz="2800">
                <a:solidFill>
                  <a:srgbClr val="FF0000"/>
                </a:solidFill>
                <a:latin typeface="黑体" panose="02010609060101010101" pitchFamily="49" charset="-122"/>
                <a:ea typeface="黑体" panose="02010609060101010101" pitchFamily="49" charset="-122"/>
              </a:rPr>
              <a:t>,</a:t>
            </a:r>
            <a:r>
              <a:rPr lang="zh-CN" altLang="en-US" sz="2800" dirty="0">
                <a:solidFill>
                  <a:srgbClr val="FF0000"/>
                </a:solidFill>
                <a:latin typeface="黑体" panose="02010609060101010101" pitchFamily="49" charset="-122"/>
                <a:ea typeface="黑体" panose="02010609060101010101" pitchFamily="49" charset="-122"/>
              </a:rPr>
              <a:t>画出反射光线</a:t>
            </a:r>
            <a:endParaRPr lang="zh-CN" altLang="en-US" sz="2800" dirty="0">
              <a:solidFill>
                <a:srgbClr val="FF0000"/>
              </a:solidFill>
              <a:latin typeface="黑体" panose="02010609060101010101" pitchFamily="49" charset="-122"/>
              <a:ea typeface="黑体" panose="02010609060101010101" pitchFamily="49" charset="-122"/>
            </a:endParaRPr>
          </a:p>
        </p:txBody>
      </p:sp>
      <p:sp>
        <p:nvSpPr>
          <p:cNvPr id="42" name="弧形 41"/>
          <p:cNvSpPr/>
          <p:nvPr/>
        </p:nvSpPr>
        <p:spPr bwMode="auto">
          <a:xfrm>
            <a:off x="5591175" y="2281238"/>
            <a:ext cx="500063" cy="500063"/>
          </a:xfrm>
          <a:prstGeom prst="arc">
            <a:avLst/>
          </a:prstGeom>
          <a:solidFill>
            <a:schemeClr val="accent1"/>
          </a:solidFill>
          <a:ln w="9525" cap="flat" cmpd="sng" algn="ctr">
            <a:solidFill>
              <a:schemeClr val="tx1"/>
            </a:solidFill>
            <a:prstDash val="solid"/>
            <a:round/>
            <a:headEnd type="none" w="med" len="med"/>
            <a:tailEnd type="none" w="med" len="me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8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43" name="弧形 42"/>
          <p:cNvSpPr/>
          <p:nvPr/>
        </p:nvSpPr>
        <p:spPr bwMode="auto">
          <a:xfrm flipH="1">
            <a:off x="5595938" y="2281238"/>
            <a:ext cx="500063" cy="500063"/>
          </a:xfrm>
          <a:prstGeom prst="arc">
            <a:avLst/>
          </a:prstGeom>
          <a:solidFill>
            <a:schemeClr val="accent1"/>
          </a:solidFill>
          <a:ln w="9525" cap="flat" cmpd="sng" algn="ctr">
            <a:solidFill>
              <a:schemeClr val="tx1"/>
            </a:solidFill>
            <a:prstDash val="solid"/>
            <a:round/>
            <a:headEnd type="none" w="med" len="med"/>
            <a:tailEnd type="none" w="med" len="me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8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24590" name="Text Box 4"/>
          <p:cNvSpPr txBox="1"/>
          <p:nvPr/>
        </p:nvSpPr>
        <p:spPr>
          <a:xfrm>
            <a:off x="3143250" y="0"/>
            <a:ext cx="5919788" cy="583565"/>
          </a:xfrm>
          <a:prstGeom prst="rect">
            <a:avLst/>
          </a:prstGeom>
          <a:noFill/>
          <a:ln w="9525">
            <a:noFill/>
          </a:ln>
        </p:spPr>
        <p:txBody>
          <a:bodyPr anchor="t">
            <a:spAutoFit/>
          </a:bodyPr>
          <a:p>
            <a:pPr>
              <a:spcBef>
                <a:spcPct val="50000"/>
              </a:spcBef>
            </a:pPr>
            <a:endParaRPr lang="zh-CN" altLang="en-US" sz="3200" dirty="0">
              <a:solidFill>
                <a:srgbClr val="0000FF"/>
              </a:solidFill>
              <a:latin typeface="Times New Roman" panose="02020603050405020304" pitchFamily="18" charset="0"/>
              <a:ea typeface="楷体_GB2312" pitchFamily="49" charset="-122"/>
            </a:endParaRPr>
          </a:p>
        </p:txBody>
      </p:sp>
      <p:pic>
        <p:nvPicPr>
          <p:cNvPr id="24591" name="图片 135185" descr="b_ED638BDFA71AF4BE996921E1CFA3F82A"/>
          <p:cNvPicPr>
            <a:picLocks noChangeAspect="1"/>
          </p:cNvPicPr>
          <p:nvPr/>
        </p:nvPicPr>
        <p:blipFill>
          <a:blip r:embed="rId1"/>
          <a:stretch>
            <a:fillRect/>
          </a:stretch>
        </p:blipFill>
        <p:spPr>
          <a:xfrm>
            <a:off x="9525000" y="5715000"/>
            <a:ext cx="1143000" cy="1143000"/>
          </a:xfrm>
          <a:prstGeom prst="rect">
            <a:avLst/>
          </a:prstGeom>
          <a:noFill/>
          <a:ln w="9525">
            <a:noFill/>
          </a:ln>
        </p:spPr>
      </p:pic>
      <p:pic>
        <p:nvPicPr>
          <p:cNvPr id="24592" name="图片 135187" descr="OTEXL1W0NW95C[$F`@FLGWO"/>
          <p:cNvPicPr>
            <a:picLocks noChangeAspect="1"/>
          </p:cNvPicPr>
          <p:nvPr/>
        </p:nvPicPr>
        <p:blipFill>
          <a:blip r:embed="rId2"/>
          <a:stretch>
            <a:fillRect/>
          </a:stretch>
        </p:blipFill>
        <p:spPr>
          <a:xfrm>
            <a:off x="9518650" y="0"/>
            <a:ext cx="1149350" cy="908050"/>
          </a:xfrm>
          <a:prstGeom prst="rect">
            <a:avLst/>
          </a:prstGeom>
          <a:noFill/>
          <a:ln w="9525">
            <a:noFill/>
          </a:ln>
        </p:spPr>
      </p:pic>
      <p:grpSp>
        <p:nvGrpSpPr>
          <p:cNvPr id="24593" name="Group 25"/>
          <p:cNvGrpSpPr/>
          <p:nvPr/>
        </p:nvGrpSpPr>
        <p:grpSpPr>
          <a:xfrm flipV="1">
            <a:off x="4271963" y="1400175"/>
            <a:ext cx="1550987" cy="1300163"/>
            <a:chOff x="1355" y="768"/>
            <a:chExt cx="1429" cy="1418"/>
          </a:xfrm>
        </p:grpSpPr>
        <p:sp>
          <p:nvSpPr>
            <p:cNvPr id="24594" name="Line 26"/>
            <p:cNvSpPr/>
            <p:nvPr/>
          </p:nvSpPr>
          <p:spPr>
            <a:xfrm flipV="1">
              <a:off x="1355" y="1274"/>
              <a:ext cx="912" cy="912"/>
            </a:xfrm>
            <a:prstGeom prst="line">
              <a:avLst/>
            </a:prstGeom>
            <a:ln w="28575" cap="flat" cmpd="sng">
              <a:solidFill>
                <a:srgbClr val="0000CC"/>
              </a:solidFill>
              <a:prstDash val="solid"/>
              <a:round/>
              <a:headEnd type="none" w="med" len="med"/>
              <a:tailEnd type="triangle" w="med" len="med"/>
            </a:ln>
          </p:spPr>
        </p:sp>
        <p:sp>
          <p:nvSpPr>
            <p:cNvPr id="24595" name="Line 27"/>
            <p:cNvSpPr/>
            <p:nvPr/>
          </p:nvSpPr>
          <p:spPr>
            <a:xfrm flipV="1">
              <a:off x="2208" y="768"/>
              <a:ext cx="576" cy="576"/>
            </a:xfrm>
            <a:prstGeom prst="line">
              <a:avLst/>
            </a:prstGeom>
            <a:ln w="28575" cap="flat" cmpd="sng">
              <a:solidFill>
                <a:srgbClr val="0000CC"/>
              </a:solidFill>
              <a:prstDash val="solid"/>
              <a:round/>
              <a:headEnd type="none" w="med" len="med"/>
              <a:tailEnd type="none" w="med" len="med"/>
            </a:ln>
          </p:spPr>
        </p:sp>
      </p:grpSp>
      <p:grpSp>
        <p:nvGrpSpPr>
          <p:cNvPr id="3" name="Group 28"/>
          <p:cNvGrpSpPr/>
          <p:nvPr/>
        </p:nvGrpSpPr>
        <p:grpSpPr>
          <a:xfrm flipV="1">
            <a:off x="5848350" y="1538288"/>
            <a:ext cx="1500188" cy="1173162"/>
            <a:chOff x="2799" y="768"/>
            <a:chExt cx="1440" cy="1440"/>
          </a:xfrm>
        </p:grpSpPr>
        <p:sp>
          <p:nvSpPr>
            <p:cNvPr id="24597" name="Line 29"/>
            <p:cNvSpPr/>
            <p:nvPr/>
          </p:nvSpPr>
          <p:spPr>
            <a:xfrm rot="10800000" flipH="1" flipV="1">
              <a:off x="3329" y="1296"/>
              <a:ext cx="910" cy="912"/>
            </a:xfrm>
            <a:prstGeom prst="line">
              <a:avLst/>
            </a:prstGeom>
            <a:ln w="28575" cap="flat" cmpd="sng">
              <a:solidFill>
                <a:srgbClr val="FF3300"/>
              </a:solidFill>
              <a:prstDash val="solid"/>
              <a:round/>
              <a:headEnd type="none" w="med" len="med"/>
              <a:tailEnd type="none" w="med" len="med"/>
            </a:ln>
          </p:spPr>
        </p:sp>
        <p:sp>
          <p:nvSpPr>
            <p:cNvPr id="24598" name="Line 30"/>
            <p:cNvSpPr/>
            <p:nvPr/>
          </p:nvSpPr>
          <p:spPr>
            <a:xfrm flipH="1" flipV="1">
              <a:off x="2799" y="768"/>
              <a:ext cx="576" cy="576"/>
            </a:xfrm>
            <a:prstGeom prst="line">
              <a:avLst/>
            </a:prstGeom>
            <a:ln w="28575" cap="flat" cmpd="sng">
              <a:solidFill>
                <a:srgbClr val="FF3300"/>
              </a:solidFill>
              <a:prstDash val="solid"/>
              <a:round/>
              <a:headEnd type="triangle" w="med" len="med"/>
              <a:tailEnd type="none" w="med" len="med"/>
            </a:ln>
          </p:spPr>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down)">
                                      <p:cBhvr>
                                        <p:cTn id="3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5601" name="组合 71681"/>
          <p:cNvGrpSpPr/>
          <p:nvPr/>
        </p:nvGrpSpPr>
        <p:grpSpPr>
          <a:xfrm rot="10769833">
            <a:off x="5503863" y="5105400"/>
            <a:ext cx="1676400" cy="2133600"/>
            <a:chOff x="864" y="912"/>
            <a:chExt cx="1056" cy="1344"/>
          </a:xfrm>
        </p:grpSpPr>
        <p:sp>
          <p:nvSpPr>
            <p:cNvPr id="25602" name="直接连接符 71682"/>
            <p:cNvSpPr/>
            <p:nvPr/>
          </p:nvSpPr>
          <p:spPr>
            <a:xfrm>
              <a:off x="864" y="912"/>
              <a:ext cx="1056" cy="1344"/>
            </a:xfrm>
            <a:prstGeom prst="line">
              <a:avLst/>
            </a:prstGeom>
            <a:ln w="9525">
              <a:noFill/>
            </a:ln>
          </p:spPr>
        </p:sp>
        <p:sp>
          <p:nvSpPr>
            <p:cNvPr id="25603" name="任意多边形 71683"/>
            <p:cNvSpPr/>
            <p:nvPr/>
          </p:nvSpPr>
          <p:spPr>
            <a:xfrm>
              <a:off x="864" y="912"/>
              <a:ext cx="828" cy="1059"/>
            </a:xfrm>
            <a:custGeom>
              <a:avLst/>
              <a:gdLst/>
              <a:ahLst/>
              <a:cxnLst/>
              <a:pathLst>
                <a:path w="828" h="1059">
                  <a:moveTo>
                    <a:pt x="0" y="0"/>
                  </a:moveTo>
                  <a:lnTo>
                    <a:pt x="828" y="1059"/>
                  </a:lnTo>
                </a:path>
              </a:pathLst>
            </a:custGeom>
            <a:solidFill>
              <a:schemeClr val="bg1"/>
            </a:solidFill>
            <a:ln w="9525">
              <a:noFill/>
            </a:ln>
          </p:spPr>
          <p:txBody>
            <a:bodyPr/>
            <a:p>
              <a:endParaRPr lang="zh-CN" altLang="en-US"/>
            </a:p>
          </p:txBody>
        </p:sp>
      </p:grpSp>
      <p:sp>
        <p:nvSpPr>
          <p:cNvPr id="25604" name="矩形 71684"/>
          <p:cNvSpPr>
            <a:spLocks noRot="1"/>
          </p:cNvSpPr>
          <p:nvPr/>
        </p:nvSpPr>
        <p:spPr>
          <a:xfrm>
            <a:off x="1527175" y="0"/>
            <a:ext cx="8540750" cy="838200"/>
          </a:xfrm>
          <a:prstGeom prst="rect">
            <a:avLst/>
          </a:prstGeom>
          <a:noFill/>
          <a:ln w="9525">
            <a:noFill/>
          </a:ln>
        </p:spPr>
        <p:txBody>
          <a:bodyPr anchor="ctr"/>
          <a:p>
            <a:pPr algn="ctr"/>
            <a:r>
              <a:rPr lang="zh-CN" altLang="en-US" sz="3600" b="1" dirty="0">
                <a:solidFill>
                  <a:schemeClr val="tx2"/>
                </a:solidFill>
                <a:latin typeface="Arial" panose="020B0604020202020204" pitchFamily="34" charset="0"/>
                <a:ea typeface="楷体_GB2312" pitchFamily="49" charset="-122"/>
              </a:rPr>
              <a:t>练一练：试着</a:t>
            </a:r>
            <a:r>
              <a:rPr lang="zh-CN" altLang="en-US" sz="3600" b="1" dirty="0">
                <a:latin typeface="Arial" panose="020B0604020202020204" pitchFamily="34" charset="0"/>
                <a:ea typeface="楷体_GB2312" pitchFamily="49" charset="-122"/>
              </a:rPr>
              <a:t>完成下列光路图</a:t>
            </a:r>
            <a:endParaRPr lang="zh-CN" altLang="en-US" sz="3600" b="1" dirty="0">
              <a:latin typeface="Arial" panose="020B0604020202020204" pitchFamily="34" charset="0"/>
              <a:ea typeface="楷体_GB2312" pitchFamily="49" charset="-122"/>
            </a:endParaRPr>
          </a:p>
        </p:txBody>
      </p:sp>
      <p:sp>
        <p:nvSpPr>
          <p:cNvPr id="71686" name="矩形 71685"/>
          <p:cNvSpPr>
            <a:spLocks noRot="1"/>
          </p:cNvSpPr>
          <p:nvPr/>
        </p:nvSpPr>
        <p:spPr>
          <a:xfrm>
            <a:off x="1524000" y="4876800"/>
            <a:ext cx="5413375" cy="914400"/>
          </a:xfrm>
          <a:prstGeom prst="rect">
            <a:avLst/>
          </a:prstGeom>
          <a:noFill/>
          <a:ln w="9525">
            <a:noFill/>
          </a:ln>
        </p:spPr>
        <p:txBody>
          <a:bodyPr anchor="ctr"/>
          <a:p>
            <a:endParaRPr lang="zh-CN" altLang="en-US" sz="3600" b="1" dirty="0">
              <a:latin typeface="Arial" panose="020B0604020202020204" pitchFamily="34" charset="0"/>
              <a:ea typeface="楷体_GB2312" pitchFamily="49" charset="-122"/>
            </a:endParaRPr>
          </a:p>
        </p:txBody>
      </p:sp>
      <p:grpSp>
        <p:nvGrpSpPr>
          <p:cNvPr id="71687" name="组合 71686"/>
          <p:cNvGrpSpPr/>
          <p:nvPr/>
        </p:nvGrpSpPr>
        <p:grpSpPr>
          <a:xfrm>
            <a:off x="1631950" y="941388"/>
            <a:ext cx="2046288" cy="1752600"/>
            <a:chOff x="535" y="864"/>
            <a:chExt cx="1289" cy="1104"/>
          </a:xfrm>
        </p:grpSpPr>
        <p:grpSp>
          <p:nvGrpSpPr>
            <p:cNvPr id="25607" name="组合 71687"/>
            <p:cNvGrpSpPr/>
            <p:nvPr/>
          </p:nvGrpSpPr>
          <p:grpSpPr>
            <a:xfrm>
              <a:off x="535" y="1728"/>
              <a:ext cx="1289" cy="96"/>
              <a:chOff x="3424" y="3838"/>
              <a:chExt cx="1134" cy="91"/>
            </a:xfrm>
          </p:grpSpPr>
          <p:sp>
            <p:nvSpPr>
              <p:cNvPr id="25608" name="直接连接符 71688"/>
              <p:cNvSpPr/>
              <p:nvPr/>
            </p:nvSpPr>
            <p:spPr>
              <a:xfrm>
                <a:off x="3424" y="3838"/>
                <a:ext cx="1134" cy="0"/>
              </a:xfrm>
              <a:prstGeom prst="line">
                <a:avLst/>
              </a:prstGeom>
              <a:ln w="57150" cap="flat" cmpd="sng">
                <a:solidFill>
                  <a:schemeClr val="hlink"/>
                </a:solidFill>
                <a:prstDash val="solid"/>
                <a:round/>
                <a:headEnd type="none" w="med" len="med"/>
                <a:tailEnd type="none" w="med" len="med"/>
              </a:ln>
            </p:spPr>
          </p:sp>
          <p:sp>
            <p:nvSpPr>
              <p:cNvPr id="25609" name="直接连接符 71689"/>
              <p:cNvSpPr/>
              <p:nvPr/>
            </p:nvSpPr>
            <p:spPr>
              <a:xfrm flipH="1">
                <a:off x="3424" y="3838"/>
                <a:ext cx="136" cy="91"/>
              </a:xfrm>
              <a:prstGeom prst="line">
                <a:avLst/>
              </a:prstGeom>
              <a:ln w="28575" cap="flat" cmpd="sng">
                <a:solidFill>
                  <a:schemeClr val="hlink"/>
                </a:solidFill>
                <a:prstDash val="solid"/>
                <a:round/>
                <a:headEnd type="none" w="med" len="med"/>
                <a:tailEnd type="none" w="med" len="med"/>
              </a:ln>
            </p:spPr>
          </p:sp>
          <p:sp>
            <p:nvSpPr>
              <p:cNvPr id="25610" name="直接连接符 71690"/>
              <p:cNvSpPr/>
              <p:nvPr/>
            </p:nvSpPr>
            <p:spPr>
              <a:xfrm flipH="1">
                <a:off x="3560" y="3838"/>
                <a:ext cx="136" cy="91"/>
              </a:xfrm>
              <a:prstGeom prst="line">
                <a:avLst/>
              </a:prstGeom>
              <a:ln w="28575" cap="flat" cmpd="sng">
                <a:solidFill>
                  <a:schemeClr val="hlink"/>
                </a:solidFill>
                <a:prstDash val="solid"/>
                <a:round/>
                <a:headEnd type="none" w="med" len="med"/>
                <a:tailEnd type="none" w="med" len="med"/>
              </a:ln>
            </p:spPr>
          </p:sp>
          <p:sp>
            <p:nvSpPr>
              <p:cNvPr id="25611" name="直接连接符 71691"/>
              <p:cNvSpPr/>
              <p:nvPr/>
            </p:nvSpPr>
            <p:spPr>
              <a:xfrm flipH="1">
                <a:off x="3696" y="3838"/>
                <a:ext cx="136" cy="91"/>
              </a:xfrm>
              <a:prstGeom prst="line">
                <a:avLst/>
              </a:prstGeom>
              <a:ln w="28575" cap="flat" cmpd="sng">
                <a:solidFill>
                  <a:schemeClr val="hlink"/>
                </a:solidFill>
                <a:prstDash val="solid"/>
                <a:round/>
                <a:headEnd type="none" w="med" len="med"/>
                <a:tailEnd type="none" w="med" len="med"/>
              </a:ln>
            </p:spPr>
          </p:sp>
          <p:sp>
            <p:nvSpPr>
              <p:cNvPr id="25612" name="直接连接符 71692"/>
              <p:cNvSpPr/>
              <p:nvPr/>
            </p:nvSpPr>
            <p:spPr>
              <a:xfrm flipH="1">
                <a:off x="3833" y="3838"/>
                <a:ext cx="136" cy="91"/>
              </a:xfrm>
              <a:prstGeom prst="line">
                <a:avLst/>
              </a:prstGeom>
              <a:ln w="28575" cap="flat" cmpd="sng">
                <a:solidFill>
                  <a:schemeClr val="hlink"/>
                </a:solidFill>
                <a:prstDash val="solid"/>
                <a:round/>
                <a:headEnd type="none" w="med" len="med"/>
                <a:tailEnd type="none" w="med" len="med"/>
              </a:ln>
            </p:spPr>
          </p:sp>
          <p:sp>
            <p:nvSpPr>
              <p:cNvPr id="25613" name="直接连接符 71693"/>
              <p:cNvSpPr/>
              <p:nvPr/>
            </p:nvSpPr>
            <p:spPr>
              <a:xfrm flipH="1">
                <a:off x="3968" y="3838"/>
                <a:ext cx="136" cy="91"/>
              </a:xfrm>
              <a:prstGeom prst="line">
                <a:avLst/>
              </a:prstGeom>
              <a:ln w="28575" cap="flat" cmpd="sng">
                <a:solidFill>
                  <a:schemeClr val="hlink"/>
                </a:solidFill>
                <a:prstDash val="solid"/>
                <a:round/>
                <a:headEnd type="none" w="med" len="med"/>
                <a:tailEnd type="none" w="med" len="med"/>
              </a:ln>
            </p:spPr>
          </p:sp>
          <p:sp>
            <p:nvSpPr>
              <p:cNvPr id="25614" name="直接连接符 71694"/>
              <p:cNvSpPr/>
              <p:nvPr/>
            </p:nvSpPr>
            <p:spPr>
              <a:xfrm flipH="1">
                <a:off x="4104" y="3838"/>
                <a:ext cx="136" cy="91"/>
              </a:xfrm>
              <a:prstGeom prst="line">
                <a:avLst/>
              </a:prstGeom>
              <a:ln w="28575" cap="flat" cmpd="sng">
                <a:solidFill>
                  <a:schemeClr val="hlink"/>
                </a:solidFill>
                <a:prstDash val="solid"/>
                <a:round/>
                <a:headEnd type="none" w="med" len="med"/>
                <a:tailEnd type="none" w="med" len="med"/>
              </a:ln>
            </p:spPr>
          </p:sp>
          <p:sp>
            <p:nvSpPr>
              <p:cNvPr id="25615" name="直接连接符 71695"/>
              <p:cNvSpPr/>
              <p:nvPr/>
            </p:nvSpPr>
            <p:spPr>
              <a:xfrm flipH="1">
                <a:off x="4240" y="3838"/>
                <a:ext cx="136" cy="91"/>
              </a:xfrm>
              <a:prstGeom prst="line">
                <a:avLst/>
              </a:prstGeom>
              <a:ln w="28575" cap="flat" cmpd="sng">
                <a:solidFill>
                  <a:schemeClr val="hlink"/>
                </a:solidFill>
                <a:prstDash val="solid"/>
                <a:round/>
                <a:headEnd type="none" w="med" len="med"/>
                <a:tailEnd type="none" w="med" len="med"/>
              </a:ln>
            </p:spPr>
          </p:sp>
          <p:sp>
            <p:nvSpPr>
              <p:cNvPr id="25616" name="直接连接符 71696"/>
              <p:cNvSpPr/>
              <p:nvPr/>
            </p:nvSpPr>
            <p:spPr>
              <a:xfrm flipH="1">
                <a:off x="4377" y="3838"/>
                <a:ext cx="136" cy="91"/>
              </a:xfrm>
              <a:prstGeom prst="line">
                <a:avLst/>
              </a:prstGeom>
              <a:ln w="28575" cap="flat" cmpd="sng">
                <a:solidFill>
                  <a:schemeClr val="hlink"/>
                </a:solidFill>
                <a:prstDash val="solid"/>
                <a:round/>
                <a:headEnd type="none" w="med" len="med"/>
                <a:tailEnd type="none" w="med" len="med"/>
              </a:ln>
            </p:spPr>
          </p:sp>
        </p:grpSp>
        <p:grpSp>
          <p:nvGrpSpPr>
            <p:cNvPr id="25617" name="组合 71697"/>
            <p:cNvGrpSpPr/>
            <p:nvPr/>
          </p:nvGrpSpPr>
          <p:grpSpPr>
            <a:xfrm>
              <a:off x="624" y="1016"/>
              <a:ext cx="506" cy="760"/>
              <a:chOff x="778" y="954"/>
              <a:chExt cx="506" cy="760"/>
            </a:xfrm>
          </p:grpSpPr>
          <p:sp>
            <p:nvSpPr>
              <p:cNvPr id="25618" name="直接连接符 71698"/>
              <p:cNvSpPr/>
              <p:nvPr/>
            </p:nvSpPr>
            <p:spPr>
              <a:xfrm rot="4644814" flipV="1">
                <a:off x="666" y="1066"/>
                <a:ext cx="473" cy="249"/>
              </a:xfrm>
              <a:prstGeom prst="line">
                <a:avLst/>
              </a:prstGeom>
              <a:ln w="38100" cap="flat" cmpd="sng">
                <a:solidFill>
                  <a:srgbClr val="FFFF00"/>
                </a:solidFill>
                <a:prstDash val="solid"/>
                <a:round/>
                <a:headEnd type="none" w="med" len="med"/>
                <a:tailEnd type="arrow" w="med" len="lg"/>
              </a:ln>
            </p:spPr>
          </p:sp>
          <p:sp>
            <p:nvSpPr>
              <p:cNvPr id="25619" name="直接连接符 71699"/>
              <p:cNvSpPr/>
              <p:nvPr/>
            </p:nvSpPr>
            <p:spPr>
              <a:xfrm rot="4644814" flipV="1">
                <a:off x="996" y="1426"/>
                <a:ext cx="384" cy="192"/>
              </a:xfrm>
              <a:prstGeom prst="line">
                <a:avLst/>
              </a:prstGeom>
              <a:ln w="38100" cap="flat" cmpd="sng">
                <a:solidFill>
                  <a:srgbClr val="FFFF00"/>
                </a:solidFill>
                <a:prstDash val="solid"/>
                <a:round/>
                <a:headEnd type="none" w="med" len="med"/>
                <a:tailEnd type="none" w="med" len="med"/>
              </a:ln>
            </p:spPr>
          </p:sp>
        </p:grpSp>
        <p:sp>
          <p:nvSpPr>
            <p:cNvPr id="25620" name="任意多边形 71700"/>
            <p:cNvSpPr/>
            <p:nvPr/>
          </p:nvSpPr>
          <p:spPr>
            <a:xfrm rot="-1919062">
              <a:off x="912" y="1392"/>
              <a:ext cx="576" cy="576"/>
            </a:xfrm>
            <a:custGeom>
              <a:avLst/>
              <a:gdLst/>
              <a:ahLst/>
              <a:cxnLst>
                <a:cxn ang="270">
                  <a:pos x="10800" y="0"/>
                </a:cxn>
                <a:cxn ang="270">
                  <a:pos x="7264" y="1304"/>
                </a:cxn>
                <a:cxn ang="270">
                  <a:pos x="10800" y="1335"/>
                </a:cxn>
                <a:cxn ang="270">
                  <a:pos x="14335" y="1304"/>
                </a:cxn>
              </a:cxnLst>
              <a:pathLst>
                <a:path w="21600" h="21600">
                  <a:moveTo>
                    <a:pt x="7497" y="1929"/>
                  </a:moveTo>
                  <a:cubicBezTo>
                    <a:pt x="8524" y="1544"/>
                    <a:pt x="9638" y="1334"/>
                    <a:pt x="10800" y="1334"/>
                  </a:cubicBezTo>
                  <a:cubicBezTo>
                    <a:pt x="11963" y="1334"/>
                    <a:pt x="13077" y="1544"/>
                    <a:pt x="14105" y="1927"/>
                  </a:cubicBezTo>
                  <a:lnTo>
                    <a:pt x="14568" y="678"/>
                  </a:lnTo>
                  <a:cubicBezTo>
                    <a:pt x="13397" y="238"/>
                    <a:pt x="12126" y="-1"/>
                    <a:pt x="10800" y="-1"/>
                  </a:cubicBezTo>
                  <a:cubicBezTo>
                    <a:pt x="9473" y="-1"/>
                    <a:pt x="8202" y="238"/>
                    <a:pt x="7027" y="676"/>
                  </a:cubicBezTo>
                  <a:close/>
                </a:path>
              </a:pathLst>
            </a:custGeom>
            <a:solidFill>
              <a:srgbClr val="FFCC00"/>
            </a:solidFill>
            <a:ln w="9525" cap="flat" cmpd="sng">
              <a:solidFill>
                <a:srgbClr val="FFCC00"/>
              </a:solidFill>
              <a:prstDash val="solid"/>
              <a:miter/>
              <a:headEnd type="none" w="med" len="med"/>
              <a:tailEnd type="none" w="med" len="med"/>
            </a:ln>
          </p:spPr>
          <p:txBody>
            <a:bodyPr/>
            <a:p>
              <a:endParaRPr lang="zh-CN" altLang="en-US"/>
            </a:p>
          </p:txBody>
        </p:sp>
        <p:sp>
          <p:nvSpPr>
            <p:cNvPr id="25621" name="矩形 71701"/>
            <p:cNvSpPr/>
            <p:nvPr/>
          </p:nvSpPr>
          <p:spPr>
            <a:xfrm>
              <a:off x="864" y="1200"/>
              <a:ext cx="336" cy="240"/>
            </a:xfrm>
            <a:prstGeom prst="rect">
              <a:avLst/>
            </a:prstGeom>
            <a:noFill/>
            <a:ln w="9525">
              <a:noFill/>
            </a:ln>
          </p:spPr>
          <p:txBody>
            <a:bodyPr wrap="none" anchor="ctr"/>
            <a:p>
              <a:pPr algn="ctr"/>
              <a:r>
                <a:rPr lang="en-US" altLang="zh-CN" sz="1600" b="1">
                  <a:solidFill>
                    <a:schemeClr val="hlink"/>
                  </a:solidFill>
                  <a:latin typeface="Arial" panose="020B0604020202020204" pitchFamily="34" charset="0"/>
                  <a:ea typeface="楷体_GB2312" pitchFamily="49" charset="-122"/>
                </a:rPr>
                <a:t>45</a:t>
              </a:r>
              <a:r>
                <a:rPr lang="en-US" altLang="zh-CN" sz="1600" b="1" baseline="30000">
                  <a:solidFill>
                    <a:schemeClr val="hlink"/>
                  </a:solidFill>
                  <a:latin typeface="Arial" panose="020B0604020202020204" pitchFamily="34" charset="0"/>
                  <a:ea typeface="楷体_GB2312" pitchFamily="49" charset="-122"/>
                </a:rPr>
                <a:t>0</a:t>
              </a:r>
              <a:endParaRPr lang="en-US" altLang="zh-CN" sz="1600" b="1" baseline="30000">
                <a:solidFill>
                  <a:schemeClr val="hlink"/>
                </a:solidFill>
                <a:latin typeface="Arial" panose="020B0604020202020204" pitchFamily="34" charset="0"/>
                <a:ea typeface="楷体_GB2312" pitchFamily="49" charset="-122"/>
              </a:endParaRPr>
            </a:p>
          </p:txBody>
        </p:sp>
        <p:sp>
          <p:nvSpPr>
            <p:cNvPr id="25622" name="直接连接符 71702"/>
            <p:cNvSpPr/>
            <p:nvPr/>
          </p:nvSpPr>
          <p:spPr>
            <a:xfrm flipV="1">
              <a:off x="1152" y="864"/>
              <a:ext cx="0" cy="864"/>
            </a:xfrm>
            <a:prstGeom prst="line">
              <a:avLst/>
            </a:prstGeom>
            <a:ln w="38100" cap="flat" cmpd="sng">
              <a:solidFill>
                <a:schemeClr val="tx1"/>
              </a:solidFill>
              <a:prstDash val="dash"/>
              <a:round/>
              <a:headEnd type="none" w="med" len="med"/>
              <a:tailEnd type="none" w="med" len="med"/>
            </a:ln>
          </p:spPr>
        </p:sp>
      </p:grpSp>
      <p:grpSp>
        <p:nvGrpSpPr>
          <p:cNvPr id="71704" name="组合 71703"/>
          <p:cNvGrpSpPr/>
          <p:nvPr/>
        </p:nvGrpSpPr>
        <p:grpSpPr>
          <a:xfrm rot="-5918157">
            <a:off x="2644775" y="1246188"/>
            <a:ext cx="803275" cy="1206500"/>
            <a:chOff x="778" y="954"/>
            <a:chExt cx="506" cy="760"/>
          </a:xfrm>
        </p:grpSpPr>
        <p:sp>
          <p:nvSpPr>
            <p:cNvPr id="25624" name="直接连接符 71704"/>
            <p:cNvSpPr/>
            <p:nvPr/>
          </p:nvSpPr>
          <p:spPr>
            <a:xfrm rot="4644814" flipV="1">
              <a:off x="666" y="1066"/>
              <a:ext cx="473" cy="249"/>
            </a:xfrm>
            <a:prstGeom prst="line">
              <a:avLst/>
            </a:prstGeom>
            <a:ln w="38100" cap="flat" cmpd="sng">
              <a:solidFill>
                <a:srgbClr val="FFFF00"/>
              </a:solidFill>
              <a:prstDash val="solid"/>
              <a:round/>
              <a:headEnd type="none" w="med" len="med"/>
              <a:tailEnd type="arrow" w="med" len="lg"/>
            </a:ln>
          </p:spPr>
        </p:sp>
        <p:sp>
          <p:nvSpPr>
            <p:cNvPr id="25625" name="直接连接符 71705"/>
            <p:cNvSpPr/>
            <p:nvPr/>
          </p:nvSpPr>
          <p:spPr>
            <a:xfrm rot="4644814" flipV="1">
              <a:off x="996" y="1426"/>
              <a:ext cx="384" cy="192"/>
            </a:xfrm>
            <a:prstGeom prst="line">
              <a:avLst/>
            </a:prstGeom>
            <a:ln w="38100" cap="flat" cmpd="sng">
              <a:solidFill>
                <a:srgbClr val="FFFF00"/>
              </a:solidFill>
              <a:prstDash val="solid"/>
              <a:round/>
              <a:headEnd type="none" w="med" len="med"/>
              <a:tailEnd type="none" w="med" len="med"/>
            </a:ln>
          </p:spPr>
        </p:sp>
      </p:grpSp>
      <p:grpSp>
        <p:nvGrpSpPr>
          <p:cNvPr id="71707" name="组合 71706"/>
          <p:cNvGrpSpPr/>
          <p:nvPr/>
        </p:nvGrpSpPr>
        <p:grpSpPr>
          <a:xfrm>
            <a:off x="1973263" y="1524000"/>
            <a:ext cx="1143000" cy="1219200"/>
            <a:chOff x="768" y="1200"/>
            <a:chExt cx="720" cy="768"/>
          </a:xfrm>
        </p:grpSpPr>
        <p:sp>
          <p:nvSpPr>
            <p:cNvPr id="25627" name="矩形 71707"/>
            <p:cNvSpPr/>
            <p:nvPr/>
          </p:nvSpPr>
          <p:spPr>
            <a:xfrm>
              <a:off x="1152" y="1200"/>
              <a:ext cx="336" cy="240"/>
            </a:xfrm>
            <a:prstGeom prst="rect">
              <a:avLst/>
            </a:prstGeom>
            <a:noFill/>
            <a:ln w="9525">
              <a:noFill/>
            </a:ln>
          </p:spPr>
          <p:txBody>
            <a:bodyPr wrap="none" anchor="ctr"/>
            <a:p>
              <a:pPr algn="ctr"/>
              <a:r>
                <a:rPr lang="en-US" altLang="zh-CN" sz="1600" b="1">
                  <a:solidFill>
                    <a:schemeClr val="hlink"/>
                  </a:solidFill>
                  <a:latin typeface="Arial" panose="020B0604020202020204" pitchFamily="34" charset="0"/>
                  <a:ea typeface="楷体_GB2312" pitchFamily="49" charset="-122"/>
                </a:rPr>
                <a:t>45</a:t>
              </a:r>
              <a:r>
                <a:rPr lang="en-US" altLang="zh-CN" sz="1600" b="1" baseline="30000">
                  <a:solidFill>
                    <a:schemeClr val="hlink"/>
                  </a:solidFill>
                  <a:latin typeface="Arial" panose="020B0604020202020204" pitchFamily="34" charset="0"/>
                  <a:ea typeface="楷体_GB2312" pitchFamily="49" charset="-122"/>
                </a:rPr>
                <a:t>0</a:t>
              </a:r>
              <a:endParaRPr lang="en-US" altLang="zh-CN" sz="1600" b="1" baseline="30000">
                <a:solidFill>
                  <a:schemeClr val="hlink"/>
                </a:solidFill>
                <a:latin typeface="Arial" panose="020B0604020202020204" pitchFamily="34" charset="0"/>
                <a:ea typeface="楷体_GB2312" pitchFamily="49" charset="-122"/>
              </a:endParaRPr>
            </a:p>
          </p:txBody>
        </p:sp>
        <p:sp>
          <p:nvSpPr>
            <p:cNvPr id="25628" name="任意多边形 71708"/>
            <p:cNvSpPr/>
            <p:nvPr/>
          </p:nvSpPr>
          <p:spPr>
            <a:xfrm rot="2487986">
              <a:off x="768" y="1392"/>
              <a:ext cx="576" cy="576"/>
            </a:xfrm>
            <a:custGeom>
              <a:avLst/>
              <a:gdLst/>
              <a:ahLst/>
              <a:cxnLst>
                <a:cxn ang="270">
                  <a:pos x="10800" y="0"/>
                </a:cxn>
                <a:cxn ang="270">
                  <a:pos x="7264" y="1304"/>
                </a:cxn>
                <a:cxn ang="270">
                  <a:pos x="10800" y="1335"/>
                </a:cxn>
                <a:cxn ang="270">
                  <a:pos x="14335" y="1304"/>
                </a:cxn>
              </a:cxnLst>
              <a:pathLst>
                <a:path w="21600" h="21600">
                  <a:moveTo>
                    <a:pt x="7497" y="1929"/>
                  </a:moveTo>
                  <a:cubicBezTo>
                    <a:pt x="8524" y="1544"/>
                    <a:pt x="9638" y="1334"/>
                    <a:pt x="10800" y="1334"/>
                  </a:cubicBezTo>
                  <a:cubicBezTo>
                    <a:pt x="11963" y="1334"/>
                    <a:pt x="13077" y="1544"/>
                    <a:pt x="14105" y="1927"/>
                  </a:cubicBezTo>
                  <a:lnTo>
                    <a:pt x="14568" y="678"/>
                  </a:lnTo>
                  <a:cubicBezTo>
                    <a:pt x="13397" y="238"/>
                    <a:pt x="12126" y="-1"/>
                    <a:pt x="10800" y="-1"/>
                  </a:cubicBezTo>
                  <a:cubicBezTo>
                    <a:pt x="9473" y="-1"/>
                    <a:pt x="8202" y="238"/>
                    <a:pt x="7027" y="676"/>
                  </a:cubicBezTo>
                  <a:close/>
                </a:path>
              </a:pathLst>
            </a:custGeom>
            <a:solidFill>
              <a:srgbClr val="FFCC00"/>
            </a:solidFill>
            <a:ln w="9525" cap="flat" cmpd="sng">
              <a:solidFill>
                <a:srgbClr val="FFCC00"/>
              </a:solidFill>
              <a:prstDash val="solid"/>
              <a:miter/>
              <a:headEnd type="none" w="med" len="med"/>
              <a:tailEnd type="none" w="med" len="med"/>
            </a:ln>
          </p:spPr>
          <p:txBody>
            <a:bodyPr/>
            <a:p>
              <a:endParaRPr lang="zh-CN" altLang="en-US"/>
            </a:p>
          </p:txBody>
        </p:sp>
      </p:grpSp>
      <p:grpSp>
        <p:nvGrpSpPr>
          <p:cNvPr id="71710" name="组合 71709"/>
          <p:cNvGrpSpPr/>
          <p:nvPr/>
        </p:nvGrpSpPr>
        <p:grpSpPr>
          <a:xfrm>
            <a:off x="1973263" y="3429000"/>
            <a:ext cx="1219200" cy="1143000"/>
            <a:chOff x="3072" y="2400"/>
            <a:chExt cx="768" cy="720"/>
          </a:xfrm>
        </p:grpSpPr>
        <p:sp>
          <p:nvSpPr>
            <p:cNvPr id="25630" name="任意多边形 71710"/>
            <p:cNvSpPr/>
            <p:nvPr/>
          </p:nvSpPr>
          <p:spPr>
            <a:xfrm rot="2739081">
              <a:off x="3072" y="2544"/>
              <a:ext cx="576" cy="576"/>
            </a:xfrm>
            <a:custGeom>
              <a:avLst/>
              <a:gdLst/>
              <a:ahLst/>
              <a:cxnLst>
                <a:cxn ang="270">
                  <a:pos x="10800" y="0"/>
                </a:cxn>
                <a:cxn ang="270">
                  <a:pos x="7264" y="1304"/>
                </a:cxn>
                <a:cxn ang="270">
                  <a:pos x="10800" y="1335"/>
                </a:cxn>
                <a:cxn ang="270">
                  <a:pos x="14335" y="1304"/>
                </a:cxn>
              </a:cxnLst>
              <a:pathLst>
                <a:path w="21600" h="21600">
                  <a:moveTo>
                    <a:pt x="7497" y="1929"/>
                  </a:moveTo>
                  <a:cubicBezTo>
                    <a:pt x="8524" y="1544"/>
                    <a:pt x="9638" y="1334"/>
                    <a:pt x="10800" y="1334"/>
                  </a:cubicBezTo>
                  <a:cubicBezTo>
                    <a:pt x="11963" y="1334"/>
                    <a:pt x="13077" y="1544"/>
                    <a:pt x="14105" y="1927"/>
                  </a:cubicBezTo>
                  <a:lnTo>
                    <a:pt x="14568" y="678"/>
                  </a:lnTo>
                  <a:cubicBezTo>
                    <a:pt x="13397" y="238"/>
                    <a:pt x="12126" y="-1"/>
                    <a:pt x="10800" y="-1"/>
                  </a:cubicBezTo>
                  <a:cubicBezTo>
                    <a:pt x="9473" y="-1"/>
                    <a:pt x="8202" y="238"/>
                    <a:pt x="7027" y="676"/>
                  </a:cubicBezTo>
                  <a:close/>
                </a:path>
              </a:pathLst>
            </a:custGeom>
            <a:solidFill>
              <a:srgbClr val="FF99CC"/>
            </a:solidFill>
            <a:ln w="9525" cap="flat" cmpd="sng">
              <a:solidFill>
                <a:srgbClr val="FF99CC"/>
              </a:solidFill>
              <a:prstDash val="solid"/>
              <a:miter/>
              <a:headEnd type="none" w="med" len="med"/>
              <a:tailEnd type="none" w="med" len="med"/>
            </a:ln>
          </p:spPr>
          <p:txBody>
            <a:bodyPr/>
            <a:p>
              <a:endParaRPr lang="zh-CN" altLang="en-US"/>
            </a:p>
          </p:txBody>
        </p:sp>
        <p:sp>
          <p:nvSpPr>
            <p:cNvPr id="25631" name="矩形 71711"/>
            <p:cNvSpPr/>
            <p:nvPr/>
          </p:nvSpPr>
          <p:spPr>
            <a:xfrm>
              <a:off x="3504" y="2400"/>
              <a:ext cx="336" cy="240"/>
            </a:xfrm>
            <a:prstGeom prst="rect">
              <a:avLst/>
            </a:prstGeom>
            <a:noFill/>
            <a:ln w="9525">
              <a:noFill/>
            </a:ln>
          </p:spPr>
          <p:txBody>
            <a:bodyPr wrap="none" anchor="ctr"/>
            <a:p>
              <a:pPr algn="ctr"/>
              <a:r>
                <a:rPr lang="en-US" altLang="zh-CN" sz="1600" b="1">
                  <a:solidFill>
                    <a:schemeClr val="hlink"/>
                  </a:solidFill>
                  <a:latin typeface="Arial" panose="020B0604020202020204" pitchFamily="34" charset="0"/>
                  <a:ea typeface="楷体_GB2312" pitchFamily="49" charset="-122"/>
                </a:rPr>
                <a:t>45</a:t>
              </a:r>
              <a:r>
                <a:rPr lang="en-US" altLang="zh-CN" sz="1600" b="1" baseline="30000">
                  <a:solidFill>
                    <a:schemeClr val="hlink"/>
                  </a:solidFill>
                  <a:latin typeface="Arial" panose="020B0604020202020204" pitchFamily="34" charset="0"/>
                  <a:ea typeface="楷体_GB2312" pitchFamily="49" charset="-122"/>
                </a:rPr>
                <a:t>0</a:t>
              </a:r>
              <a:endParaRPr lang="en-US" altLang="zh-CN" sz="1600" b="1" baseline="30000">
                <a:solidFill>
                  <a:schemeClr val="hlink"/>
                </a:solidFill>
                <a:latin typeface="Arial" panose="020B0604020202020204" pitchFamily="34" charset="0"/>
                <a:ea typeface="楷体_GB2312" pitchFamily="49" charset="-122"/>
              </a:endParaRPr>
            </a:p>
          </p:txBody>
        </p:sp>
      </p:grpSp>
      <p:grpSp>
        <p:nvGrpSpPr>
          <p:cNvPr id="71713" name="组合 71712"/>
          <p:cNvGrpSpPr/>
          <p:nvPr/>
        </p:nvGrpSpPr>
        <p:grpSpPr>
          <a:xfrm>
            <a:off x="1603375" y="2895600"/>
            <a:ext cx="2046288" cy="1752600"/>
            <a:chOff x="535" y="2064"/>
            <a:chExt cx="1289" cy="1104"/>
          </a:xfrm>
        </p:grpSpPr>
        <p:grpSp>
          <p:nvGrpSpPr>
            <p:cNvPr id="25633" name="组合 71713"/>
            <p:cNvGrpSpPr/>
            <p:nvPr/>
          </p:nvGrpSpPr>
          <p:grpSpPr>
            <a:xfrm>
              <a:off x="535" y="2928"/>
              <a:ext cx="1289" cy="96"/>
              <a:chOff x="3424" y="3838"/>
              <a:chExt cx="1134" cy="91"/>
            </a:xfrm>
          </p:grpSpPr>
          <p:sp>
            <p:nvSpPr>
              <p:cNvPr id="25634" name="直接连接符 71714"/>
              <p:cNvSpPr/>
              <p:nvPr/>
            </p:nvSpPr>
            <p:spPr>
              <a:xfrm>
                <a:off x="3424" y="3838"/>
                <a:ext cx="1134" cy="0"/>
              </a:xfrm>
              <a:prstGeom prst="line">
                <a:avLst/>
              </a:prstGeom>
              <a:ln w="57150" cap="flat" cmpd="sng">
                <a:solidFill>
                  <a:schemeClr val="hlink"/>
                </a:solidFill>
                <a:prstDash val="solid"/>
                <a:round/>
                <a:headEnd type="none" w="med" len="med"/>
                <a:tailEnd type="none" w="med" len="med"/>
              </a:ln>
            </p:spPr>
          </p:sp>
          <p:sp>
            <p:nvSpPr>
              <p:cNvPr id="25635" name="直接连接符 71715"/>
              <p:cNvSpPr/>
              <p:nvPr/>
            </p:nvSpPr>
            <p:spPr>
              <a:xfrm flipH="1">
                <a:off x="3424" y="3838"/>
                <a:ext cx="136" cy="91"/>
              </a:xfrm>
              <a:prstGeom prst="line">
                <a:avLst/>
              </a:prstGeom>
              <a:ln w="28575" cap="flat" cmpd="sng">
                <a:solidFill>
                  <a:schemeClr val="hlink"/>
                </a:solidFill>
                <a:prstDash val="solid"/>
                <a:round/>
                <a:headEnd type="none" w="med" len="med"/>
                <a:tailEnd type="none" w="med" len="med"/>
              </a:ln>
            </p:spPr>
          </p:sp>
          <p:sp>
            <p:nvSpPr>
              <p:cNvPr id="25636" name="直接连接符 71716"/>
              <p:cNvSpPr/>
              <p:nvPr/>
            </p:nvSpPr>
            <p:spPr>
              <a:xfrm flipH="1">
                <a:off x="3560" y="3838"/>
                <a:ext cx="136" cy="91"/>
              </a:xfrm>
              <a:prstGeom prst="line">
                <a:avLst/>
              </a:prstGeom>
              <a:ln w="28575" cap="flat" cmpd="sng">
                <a:solidFill>
                  <a:schemeClr val="hlink"/>
                </a:solidFill>
                <a:prstDash val="solid"/>
                <a:round/>
                <a:headEnd type="none" w="med" len="med"/>
                <a:tailEnd type="none" w="med" len="med"/>
              </a:ln>
            </p:spPr>
          </p:sp>
          <p:sp>
            <p:nvSpPr>
              <p:cNvPr id="25637" name="直接连接符 71717"/>
              <p:cNvSpPr/>
              <p:nvPr/>
            </p:nvSpPr>
            <p:spPr>
              <a:xfrm flipH="1">
                <a:off x="3696" y="3838"/>
                <a:ext cx="136" cy="91"/>
              </a:xfrm>
              <a:prstGeom prst="line">
                <a:avLst/>
              </a:prstGeom>
              <a:ln w="28575" cap="flat" cmpd="sng">
                <a:solidFill>
                  <a:schemeClr val="hlink"/>
                </a:solidFill>
                <a:prstDash val="solid"/>
                <a:round/>
                <a:headEnd type="none" w="med" len="med"/>
                <a:tailEnd type="none" w="med" len="med"/>
              </a:ln>
            </p:spPr>
          </p:sp>
          <p:sp>
            <p:nvSpPr>
              <p:cNvPr id="25638" name="直接连接符 71718"/>
              <p:cNvSpPr/>
              <p:nvPr/>
            </p:nvSpPr>
            <p:spPr>
              <a:xfrm flipH="1">
                <a:off x="3833" y="3838"/>
                <a:ext cx="136" cy="91"/>
              </a:xfrm>
              <a:prstGeom prst="line">
                <a:avLst/>
              </a:prstGeom>
              <a:ln w="28575" cap="flat" cmpd="sng">
                <a:solidFill>
                  <a:schemeClr val="hlink"/>
                </a:solidFill>
                <a:prstDash val="solid"/>
                <a:round/>
                <a:headEnd type="none" w="med" len="med"/>
                <a:tailEnd type="none" w="med" len="med"/>
              </a:ln>
            </p:spPr>
          </p:sp>
          <p:sp>
            <p:nvSpPr>
              <p:cNvPr id="25639" name="直接连接符 71719"/>
              <p:cNvSpPr/>
              <p:nvPr/>
            </p:nvSpPr>
            <p:spPr>
              <a:xfrm flipH="1">
                <a:off x="3968" y="3838"/>
                <a:ext cx="136" cy="91"/>
              </a:xfrm>
              <a:prstGeom prst="line">
                <a:avLst/>
              </a:prstGeom>
              <a:ln w="28575" cap="flat" cmpd="sng">
                <a:solidFill>
                  <a:schemeClr val="hlink"/>
                </a:solidFill>
                <a:prstDash val="solid"/>
                <a:round/>
                <a:headEnd type="none" w="med" len="med"/>
                <a:tailEnd type="none" w="med" len="med"/>
              </a:ln>
            </p:spPr>
          </p:sp>
          <p:sp>
            <p:nvSpPr>
              <p:cNvPr id="25640" name="直接连接符 71720"/>
              <p:cNvSpPr/>
              <p:nvPr/>
            </p:nvSpPr>
            <p:spPr>
              <a:xfrm flipH="1">
                <a:off x="4104" y="3838"/>
                <a:ext cx="136" cy="91"/>
              </a:xfrm>
              <a:prstGeom prst="line">
                <a:avLst/>
              </a:prstGeom>
              <a:ln w="28575" cap="flat" cmpd="sng">
                <a:solidFill>
                  <a:schemeClr val="hlink"/>
                </a:solidFill>
                <a:prstDash val="solid"/>
                <a:round/>
                <a:headEnd type="none" w="med" len="med"/>
                <a:tailEnd type="none" w="med" len="med"/>
              </a:ln>
            </p:spPr>
          </p:sp>
          <p:sp>
            <p:nvSpPr>
              <p:cNvPr id="25641" name="直接连接符 71721"/>
              <p:cNvSpPr/>
              <p:nvPr/>
            </p:nvSpPr>
            <p:spPr>
              <a:xfrm flipH="1">
                <a:off x="4240" y="3838"/>
                <a:ext cx="136" cy="91"/>
              </a:xfrm>
              <a:prstGeom prst="line">
                <a:avLst/>
              </a:prstGeom>
              <a:ln w="28575" cap="flat" cmpd="sng">
                <a:solidFill>
                  <a:schemeClr val="hlink"/>
                </a:solidFill>
                <a:prstDash val="solid"/>
                <a:round/>
                <a:headEnd type="none" w="med" len="med"/>
                <a:tailEnd type="none" w="med" len="med"/>
              </a:ln>
            </p:spPr>
          </p:sp>
          <p:sp>
            <p:nvSpPr>
              <p:cNvPr id="25642" name="直接连接符 71722"/>
              <p:cNvSpPr/>
              <p:nvPr/>
            </p:nvSpPr>
            <p:spPr>
              <a:xfrm flipH="1">
                <a:off x="4377" y="3838"/>
                <a:ext cx="136" cy="91"/>
              </a:xfrm>
              <a:prstGeom prst="line">
                <a:avLst/>
              </a:prstGeom>
              <a:ln w="28575" cap="flat" cmpd="sng">
                <a:solidFill>
                  <a:schemeClr val="hlink"/>
                </a:solidFill>
                <a:prstDash val="solid"/>
                <a:round/>
                <a:headEnd type="none" w="med" len="med"/>
                <a:tailEnd type="none" w="med" len="med"/>
              </a:ln>
            </p:spPr>
          </p:sp>
        </p:grpSp>
        <p:sp>
          <p:nvSpPr>
            <p:cNvPr id="25643" name="直接连接符 71723"/>
            <p:cNvSpPr/>
            <p:nvPr/>
          </p:nvSpPr>
          <p:spPr>
            <a:xfrm flipV="1">
              <a:off x="1152" y="2064"/>
              <a:ext cx="0" cy="864"/>
            </a:xfrm>
            <a:prstGeom prst="line">
              <a:avLst/>
            </a:prstGeom>
            <a:ln w="38100" cap="flat" cmpd="sng">
              <a:solidFill>
                <a:schemeClr val="tx1"/>
              </a:solidFill>
              <a:prstDash val="dash"/>
              <a:round/>
              <a:headEnd type="none" w="med" len="med"/>
              <a:tailEnd type="none" w="med" len="med"/>
            </a:ln>
          </p:spPr>
        </p:sp>
        <p:grpSp>
          <p:nvGrpSpPr>
            <p:cNvPr id="25644" name="组合 71724"/>
            <p:cNvGrpSpPr/>
            <p:nvPr/>
          </p:nvGrpSpPr>
          <p:grpSpPr>
            <a:xfrm>
              <a:off x="864" y="2400"/>
              <a:ext cx="624" cy="768"/>
              <a:chOff x="4176" y="1296"/>
              <a:chExt cx="624" cy="768"/>
            </a:xfrm>
          </p:grpSpPr>
          <p:sp>
            <p:nvSpPr>
              <p:cNvPr id="25645" name="任意多边形 71725"/>
              <p:cNvSpPr/>
              <p:nvPr/>
            </p:nvSpPr>
            <p:spPr>
              <a:xfrm rot="-1919062">
                <a:off x="4224" y="1488"/>
                <a:ext cx="576" cy="576"/>
              </a:xfrm>
              <a:custGeom>
                <a:avLst/>
                <a:gdLst/>
                <a:ahLst/>
                <a:cxnLst>
                  <a:cxn ang="270">
                    <a:pos x="10800" y="0"/>
                  </a:cxn>
                  <a:cxn ang="270">
                    <a:pos x="7264" y="1304"/>
                  </a:cxn>
                  <a:cxn ang="270">
                    <a:pos x="10800" y="1335"/>
                  </a:cxn>
                  <a:cxn ang="270">
                    <a:pos x="14335" y="1304"/>
                  </a:cxn>
                </a:cxnLst>
                <a:pathLst>
                  <a:path w="21600" h="21600">
                    <a:moveTo>
                      <a:pt x="7497" y="1929"/>
                    </a:moveTo>
                    <a:cubicBezTo>
                      <a:pt x="8524" y="1544"/>
                      <a:pt x="9638" y="1334"/>
                      <a:pt x="10800" y="1334"/>
                    </a:cubicBezTo>
                    <a:cubicBezTo>
                      <a:pt x="11963" y="1334"/>
                      <a:pt x="13077" y="1544"/>
                      <a:pt x="14105" y="1927"/>
                    </a:cubicBezTo>
                    <a:lnTo>
                      <a:pt x="14568" y="678"/>
                    </a:lnTo>
                    <a:cubicBezTo>
                      <a:pt x="13397" y="238"/>
                      <a:pt x="12126" y="-1"/>
                      <a:pt x="10800" y="-1"/>
                    </a:cubicBezTo>
                    <a:cubicBezTo>
                      <a:pt x="9473" y="-1"/>
                      <a:pt x="8202" y="238"/>
                      <a:pt x="7027" y="676"/>
                    </a:cubicBezTo>
                    <a:close/>
                  </a:path>
                </a:pathLst>
              </a:custGeom>
              <a:solidFill>
                <a:srgbClr val="FF99CC"/>
              </a:solidFill>
              <a:ln w="9525" cap="flat" cmpd="sng">
                <a:solidFill>
                  <a:srgbClr val="FF99CC"/>
                </a:solidFill>
                <a:prstDash val="solid"/>
                <a:miter/>
                <a:headEnd type="none" w="med" len="med"/>
                <a:tailEnd type="none" w="med" len="med"/>
              </a:ln>
            </p:spPr>
            <p:txBody>
              <a:bodyPr/>
              <a:p>
                <a:endParaRPr lang="zh-CN" altLang="en-US"/>
              </a:p>
            </p:txBody>
          </p:sp>
          <p:sp>
            <p:nvSpPr>
              <p:cNvPr id="25646" name="矩形 71726"/>
              <p:cNvSpPr/>
              <p:nvPr/>
            </p:nvSpPr>
            <p:spPr>
              <a:xfrm>
                <a:off x="4176" y="1296"/>
                <a:ext cx="336" cy="240"/>
              </a:xfrm>
              <a:prstGeom prst="rect">
                <a:avLst/>
              </a:prstGeom>
              <a:noFill/>
              <a:ln w="9525">
                <a:noFill/>
              </a:ln>
            </p:spPr>
            <p:txBody>
              <a:bodyPr wrap="none" anchor="ctr"/>
              <a:p>
                <a:pPr algn="ctr"/>
                <a:r>
                  <a:rPr lang="en-US" altLang="zh-CN" sz="1600" b="1">
                    <a:solidFill>
                      <a:schemeClr val="hlink"/>
                    </a:solidFill>
                    <a:latin typeface="Arial" panose="020B0604020202020204" pitchFamily="34" charset="0"/>
                    <a:ea typeface="楷体_GB2312" pitchFamily="49" charset="-122"/>
                  </a:rPr>
                  <a:t>45</a:t>
                </a:r>
                <a:r>
                  <a:rPr lang="en-US" altLang="zh-CN" sz="1600" b="1" baseline="30000">
                    <a:solidFill>
                      <a:schemeClr val="hlink"/>
                    </a:solidFill>
                    <a:latin typeface="Arial" panose="020B0604020202020204" pitchFamily="34" charset="0"/>
                    <a:ea typeface="楷体_GB2312" pitchFamily="49" charset="-122"/>
                  </a:rPr>
                  <a:t>0</a:t>
                </a:r>
                <a:endParaRPr lang="en-US" altLang="zh-CN" sz="1600" b="1" baseline="30000">
                  <a:solidFill>
                    <a:schemeClr val="hlink"/>
                  </a:solidFill>
                  <a:latin typeface="Arial" panose="020B0604020202020204" pitchFamily="34" charset="0"/>
                  <a:ea typeface="楷体_GB2312" pitchFamily="49" charset="-122"/>
                </a:endParaRPr>
              </a:p>
            </p:txBody>
          </p:sp>
        </p:grpSp>
        <p:grpSp>
          <p:nvGrpSpPr>
            <p:cNvPr id="25647" name="组合 71727"/>
            <p:cNvGrpSpPr/>
            <p:nvPr/>
          </p:nvGrpSpPr>
          <p:grpSpPr>
            <a:xfrm>
              <a:off x="672" y="2304"/>
              <a:ext cx="432" cy="672"/>
              <a:chOff x="528" y="2304"/>
              <a:chExt cx="432" cy="672"/>
            </a:xfrm>
          </p:grpSpPr>
          <p:sp>
            <p:nvSpPr>
              <p:cNvPr id="25648" name="直接连接符 71728"/>
              <p:cNvSpPr/>
              <p:nvPr/>
            </p:nvSpPr>
            <p:spPr>
              <a:xfrm rot="4644814" flipV="1">
                <a:off x="576" y="2592"/>
                <a:ext cx="528" cy="240"/>
              </a:xfrm>
              <a:prstGeom prst="line">
                <a:avLst/>
              </a:prstGeom>
              <a:ln w="38100" cap="flat" cmpd="sng">
                <a:solidFill>
                  <a:srgbClr val="FF00FF"/>
                </a:solidFill>
                <a:prstDash val="solid"/>
                <a:round/>
                <a:headEnd type="arrow" w="med" len="lg"/>
                <a:tailEnd type="none" w="med" len="med"/>
              </a:ln>
            </p:spPr>
          </p:sp>
          <p:sp>
            <p:nvSpPr>
              <p:cNvPr id="25649" name="直接连接符 71729"/>
              <p:cNvSpPr/>
              <p:nvPr/>
            </p:nvSpPr>
            <p:spPr>
              <a:xfrm flipH="1" flipV="1">
                <a:off x="528" y="2304"/>
                <a:ext cx="144" cy="192"/>
              </a:xfrm>
              <a:prstGeom prst="line">
                <a:avLst/>
              </a:prstGeom>
              <a:ln w="38100" cap="flat" cmpd="sng">
                <a:solidFill>
                  <a:srgbClr val="FF00FF"/>
                </a:solidFill>
                <a:prstDash val="solid"/>
                <a:round/>
                <a:headEnd type="none" w="med" len="med"/>
                <a:tailEnd type="none" w="med" len="med"/>
              </a:ln>
            </p:spPr>
          </p:sp>
        </p:grpSp>
      </p:grpSp>
      <p:grpSp>
        <p:nvGrpSpPr>
          <p:cNvPr id="71731" name="组合 71730"/>
          <p:cNvGrpSpPr/>
          <p:nvPr/>
        </p:nvGrpSpPr>
        <p:grpSpPr>
          <a:xfrm>
            <a:off x="2506663" y="3352800"/>
            <a:ext cx="993775" cy="906463"/>
            <a:chOff x="2167" y="2407"/>
            <a:chExt cx="626" cy="571"/>
          </a:xfrm>
        </p:grpSpPr>
        <p:sp>
          <p:nvSpPr>
            <p:cNvPr id="25651" name="直接连接符 71731"/>
            <p:cNvSpPr/>
            <p:nvPr/>
          </p:nvSpPr>
          <p:spPr>
            <a:xfrm rot="-1559120" flipV="1">
              <a:off x="2386" y="2407"/>
              <a:ext cx="407" cy="207"/>
            </a:xfrm>
            <a:prstGeom prst="line">
              <a:avLst/>
            </a:prstGeom>
            <a:ln w="38100" cap="flat" cmpd="sng">
              <a:solidFill>
                <a:srgbClr val="FF00FF"/>
              </a:solidFill>
              <a:prstDash val="solid"/>
              <a:round/>
              <a:headEnd type="arrow" w="med" len="lg"/>
              <a:tailEnd type="none" w="med" len="med"/>
            </a:ln>
          </p:spPr>
        </p:sp>
        <p:sp>
          <p:nvSpPr>
            <p:cNvPr id="25652" name="直接连接符 71732"/>
            <p:cNvSpPr/>
            <p:nvPr/>
          </p:nvSpPr>
          <p:spPr>
            <a:xfrm rot="-6203934" flipH="1" flipV="1">
              <a:off x="2192" y="2633"/>
              <a:ext cx="305" cy="370"/>
            </a:xfrm>
            <a:prstGeom prst="line">
              <a:avLst/>
            </a:prstGeom>
            <a:ln w="38100" cap="flat" cmpd="sng">
              <a:solidFill>
                <a:srgbClr val="FF00FF"/>
              </a:solidFill>
              <a:prstDash val="solid"/>
              <a:round/>
              <a:headEnd type="none" w="med" len="med"/>
              <a:tailEnd type="none" w="med" len="med"/>
            </a:ln>
          </p:spPr>
        </p:sp>
      </p:grpSp>
      <p:sp>
        <p:nvSpPr>
          <p:cNvPr id="71734" name="矩形 71733"/>
          <p:cNvSpPr/>
          <p:nvPr/>
        </p:nvSpPr>
        <p:spPr>
          <a:xfrm>
            <a:off x="4564063" y="2162175"/>
            <a:ext cx="1600200" cy="1419225"/>
          </a:xfrm>
          <a:prstGeom prst="rect">
            <a:avLst/>
          </a:prstGeom>
        </p:spPr>
        <p:txBody>
          <a:bodyPr wrap="none" fromWordArt="1">
            <a:prstTxWarp prst="textPlain">
              <a:avLst>
                <a:gd name="adj" fmla="val 50000"/>
              </a:avLst>
            </a:prstTxWarp>
            <a:normAutofit/>
          </a:bodyPr>
          <a:p>
            <a:pPr algn="ctr"/>
            <a:r>
              <a:rPr lang="zh-CN" altLang="en-US" sz="8000" b="1" normalizeH="1">
                <a:ln w="9525" cap="flat" cmpd="sng">
                  <a:solidFill>
                    <a:srgbClr val="000000"/>
                  </a:solidFill>
                  <a:prstDash val="solid"/>
                  <a:round/>
                  <a:headEnd type="none" w="med" len="med"/>
                  <a:tailEnd type="none" w="med" len="med"/>
                </a:ln>
                <a:solidFill>
                  <a:srgbClr val="FFFFFF"/>
                </a:solidFill>
                <a:latin typeface="华文新魏" panose="02010800040101010101" pitchFamily="2" charset="-122"/>
                <a:ea typeface="华文新魏" panose="02010800040101010101" pitchFamily="2" charset="-122"/>
              </a:rPr>
              <a:t>？</a:t>
            </a:r>
            <a:endParaRPr lang="zh-CN" altLang="en-US" sz="8000" b="1" normalizeH="1">
              <a:ln w="9525" cap="flat" cmpd="sng">
                <a:solidFill>
                  <a:srgbClr val="000000"/>
                </a:solidFill>
                <a:prstDash val="solid"/>
                <a:round/>
                <a:headEnd type="none" w="med" len="med"/>
                <a:tailEnd type="none" w="med" len="med"/>
              </a:ln>
              <a:solidFill>
                <a:srgbClr val="FFFFFF"/>
              </a:solidFill>
              <a:latin typeface="华文新魏" panose="02010800040101010101" pitchFamily="2" charset="-122"/>
              <a:ea typeface="华文新魏" panose="02010800040101010101" pitchFamily="2" charset="-122"/>
            </a:endParaRPr>
          </a:p>
        </p:txBody>
      </p:sp>
      <p:sp>
        <p:nvSpPr>
          <p:cNvPr id="71735" name="矩形 71734"/>
          <p:cNvSpPr/>
          <p:nvPr/>
        </p:nvSpPr>
        <p:spPr>
          <a:xfrm>
            <a:off x="4107498" y="2617947"/>
            <a:ext cx="1960880" cy="521970"/>
          </a:xfrm>
          <a:prstGeom prst="rect">
            <a:avLst/>
          </a:prstGeom>
          <a:noFill/>
          <a:ln w="19050">
            <a:noFill/>
          </a:ln>
        </p:spPr>
        <p:txBody>
          <a:bodyPr wrap="none" anchor="ctr">
            <a:spAutoFit/>
          </a:bodyPr>
          <a:p>
            <a:pPr algn="ctr">
              <a:spcBef>
                <a:spcPct val="50000"/>
              </a:spcBef>
            </a:pPr>
            <a:r>
              <a:rPr lang="zh-CN" altLang="en-US" sz="2800" dirty="0">
                <a:solidFill>
                  <a:srgbClr val="FF7C80"/>
                </a:solidFill>
                <a:latin typeface="Times New Roman" panose="02020603050405020304" pitchFamily="18" charset="0"/>
                <a:ea typeface="华文行楷" panose="02010800040101010101" pitchFamily="2" charset="-122"/>
              </a:rPr>
              <a:t>说明什么呢</a:t>
            </a:r>
            <a:endParaRPr lang="zh-CN" altLang="en-US" sz="2800" dirty="0">
              <a:solidFill>
                <a:srgbClr val="FF7C80"/>
              </a:solidFill>
              <a:latin typeface="Times New Roman" panose="02020603050405020304" pitchFamily="18" charset="0"/>
              <a:ea typeface="华文行楷" panose="02010800040101010101" pitchFamily="2" charset="-122"/>
            </a:endParaRPr>
          </a:p>
        </p:txBody>
      </p:sp>
      <p:grpSp>
        <p:nvGrpSpPr>
          <p:cNvPr id="71736" name="组合 71735"/>
          <p:cNvGrpSpPr/>
          <p:nvPr/>
        </p:nvGrpSpPr>
        <p:grpSpPr>
          <a:xfrm>
            <a:off x="6556375" y="3505200"/>
            <a:ext cx="3189288" cy="152400"/>
            <a:chOff x="3424" y="3838"/>
            <a:chExt cx="1134" cy="91"/>
          </a:xfrm>
        </p:grpSpPr>
        <p:sp>
          <p:nvSpPr>
            <p:cNvPr id="25656" name="直接连接符 71736"/>
            <p:cNvSpPr/>
            <p:nvPr/>
          </p:nvSpPr>
          <p:spPr>
            <a:xfrm>
              <a:off x="3424" y="3838"/>
              <a:ext cx="1134" cy="0"/>
            </a:xfrm>
            <a:prstGeom prst="line">
              <a:avLst/>
            </a:prstGeom>
            <a:ln w="57150" cap="flat" cmpd="sng">
              <a:solidFill>
                <a:schemeClr val="hlink"/>
              </a:solidFill>
              <a:prstDash val="solid"/>
              <a:round/>
              <a:headEnd type="none" w="med" len="med"/>
              <a:tailEnd type="none" w="med" len="med"/>
            </a:ln>
          </p:spPr>
        </p:sp>
        <p:sp>
          <p:nvSpPr>
            <p:cNvPr id="25657" name="直接连接符 71737"/>
            <p:cNvSpPr/>
            <p:nvPr/>
          </p:nvSpPr>
          <p:spPr>
            <a:xfrm flipH="1">
              <a:off x="3424" y="3838"/>
              <a:ext cx="136" cy="91"/>
            </a:xfrm>
            <a:prstGeom prst="line">
              <a:avLst/>
            </a:prstGeom>
            <a:ln w="28575" cap="flat" cmpd="sng">
              <a:solidFill>
                <a:schemeClr val="hlink"/>
              </a:solidFill>
              <a:prstDash val="solid"/>
              <a:round/>
              <a:headEnd type="none" w="med" len="med"/>
              <a:tailEnd type="none" w="med" len="med"/>
            </a:ln>
          </p:spPr>
        </p:sp>
        <p:sp>
          <p:nvSpPr>
            <p:cNvPr id="25658" name="直接连接符 71738"/>
            <p:cNvSpPr/>
            <p:nvPr/>
          </p:nvSpPr>
          <p:spPr>
            <a:xfrm flipH="1">
              <a:off x="3560" y="3838"/>
              <a:ext cx="136" cy="91"/>
            </a:xfrm>
            <a:prstGeom prst="line">
              <a:avLst/>
            </a:prstGeom>
            <a:ln w="28575" cap="flat" cmpd="sng">
              <a:solidFill>
                <a:schemeClr val="hlink"/>
              </a:solidFill>
              <a:prstDash val="solid"/>
              <a:round/>
              <a:headEnd type="none" w="med" len="med"/>
              <a:tailEnd type="none" w="med" len="med"/>
            </a:ln>
          </p:spPr>
        </p:sp>
        <p:sp>
          <p:nvSpPr>
            <p:cNvPr id="25659" name="直接连接符 71739"/>
            <p:cNvSpPr/>
            <p:nvPr/>
          </p:nvSpPr>
          <p:spPr>
            <a:xfrm flipH="1">
              <a:off x="3696" y="3838"/>
              <a:ext cx="136" cy="91"/>
            </a:xfrm>
            <a:prstGeom prst="line">
              <a:avLst/>
            </a:prstGeom>
            <a:ln w="28575" cap="flat" cmpd="sng">
              <a:solidFill>
                <a:schemeClr val="hlink"/>
              </a:solidFill>
              <a:prstDash val="solid"/>
              <a:round/>
              <a:headEnd type="none" w="med" len="med"/>
              <a:tailEnd type="none" w="med" len="med"/>
            </a:ln>
          </p:spPr>
        </p:sp>
        <p:sp>
          <p:nvSpPr>
            <p:cNvPr id="25660" name="直接连接符 71740"/>
            <p:cNvSpPr/>
            <p:nvPr/>
          </p:nvSpPr>
          <p:spPr>
            <a:xfrm flipH="1">
              <a:off x="3833" y="3838"/>
              <a:ext cx="136" cy="91"/>
            </a:xfrm>
            <a:prstGeom prst="line">
              <a:avLst/>
            </a:prstGeom>
            <a:ln w="28575" cap="flat" cmpd="sng">
              <a:solidFill>
                <a:schemeClr val="hlink"/>
              </a:solidFill>
              <a:prstDash val="solid"/>
              <a:round/>
              <a:headEnd type="none" w="med" len="med"/>
              <a:tailEnd type="none" w="med" len="med"/>
            </a:ln>
          </p:spPr>
        </p:sp>
        <p:sp>
          <p:nvSpPr>
            <p:cNvPr id="25661" name="直接连接符 71741"/>
            <p:cNvSpPr/>
            <p:nvPr/>
          </p:nvSpPr>
          <p:spPr>
            <a:xfrm flipH="1">
              <a:off x="3968" y="3838"/>
              <a:ext cx="136" cy="91"/>
            </a:xfrm>
            <a:prstGeom prst="line">
              <a:avLst/>
            </a:prstGeom>
            <a:ln w="28575" cap="flat" cmpd="sng">
              <a:solidFill>
                <a:schemeClr val="hlink"/>
              </a:solidFill>
              <a:prstDash val="solid"/>
              <a:round/>
              <a:headEnd type="none" w="med" len="med"/>
              <a:tailEnd type="none" w="med" len="med"/>
            </a:ln>
          </p:spPr>
        </p:sp>
        <p:sp>
          <p:nvSpPr>
            <p:cNvPr id="25662" name="直接连接符 71742"/>
            <p:cNvSpPr/>
            <p:nvPr/>
          </p:nvSpPr>
          <p:spPr>
            <a:xfrm flipH="1">
              <a:off x="4104" y="3838"/>
              <a:ext cx="136" cy="91"/>
            </a:xfrm>
            <a:prstGeom prst="line">
              <a:avLst/>
            </a:prstGeom>
            <a:ln w="28575" cap="flat" cmpd="sng">
              <a:solidFill>
                <a:schemeClr val="hlink"/>
              </a:solidFill>
              <a:prstDash val="solid"/>
              <a:round/>
              <a:headEnd type="none" w="med" len="med"/>
              <a:tailEnd type="none" w="med" len="med"/>
            </a:ln>
          </p:spPr>
        </p:sp>
        <p:sp>
          <p:nvSpPr>
            <p:cNvPr id="25663" name="直接连接符 71743"/>
            <p:cNvSpPr/>
            <p:nvPr/>
          </p:nvSpPr>
          <p:spPr>
            <a:xfrm flipH="1">
              <a:off x="4240" y="3838"/>
              <a:ext cx="136" cy="91"/>
            </a:xfrm>
            <a:prstGeom prst="line">
              <a:avLst/>
            </a:prstGeom>
            <a:ln w="28575" cap="flat" cmpd="sng">
              <a:solidFill>
                <a:schemeClr val="hlink"/>
              </a:solidFill>
              <a:prstDash val="solid"/>
              <a:round/>
              <a:headEnd type="none" w="med" len="med"/>
              <a:tailEnd type="none" w="med" len="med"/>
            </a:ln>
          </p:spPr>
        </p:sp>
        <p:sp>
          <p:nvSpPr>
            <p:cNvPr id="25664" name="直接连接符 71744"/>
            <p:cNvSpPr/>
            <p:nvPr/>
          </p:nvSpPr>
          <p:spPr>
            <a:xfrm flipH="1">
              <a:off x="4377" y="3838"/>
              <a:ext cx="136" cy="91"/>
            </a:xfrm>
            <a:prstGeom prst="line">
              <a:avLst/>
            </a:prstGeom>
            <a:ln w="28575" cap="flat" cmpd="sng">
              <a:solidFill>
                <a:schemeClr val="hlink"/>
              </a:solidFill>
              <a:prstDash val="solid"/>
              <a:round/>
              <a:headEnd type="none" w="med" len="med"/>
              <a:tailEnd type="none" w="med" len="med"/>
            </a:ln>
          </p:spPr>
        </p:sp>
      </p:grpSp>
      <p:grpSp>
        <p:nvGrpSpPr>
          <p:cNvPr id="71746" name="组合 71745"/>
          <p:cNvGrpSpPr/>
          <p:nvPr/>
        </p:nvGrpSpPr>
        <p:grpSpPr>
          <a:xfrm>
            <a:off x="6567488" y="1524000"/>
            <a:ext cx="3330575" cy="1924050"/>
            <a:chOff x="3662" y="1200"/>
            <a:chExt cx="2098" cy="1212"/>
          </a:xfrm>
        </p:grpSpPr>
        <p:grpSp>
          <p:nvGrpSpPr>
            <p:cNvPr id="25666" name="组合 71746"/>
            <p:cNvGrpSpPr/>
            <p:nvPr/>
          </p:nvGrpSpPr>
          <p:grpSpPr>
            <a:xfrm rot="61383">
              <a:off x="3662" y="1200"/>
              <a:ext cx="1013" cy="1212"/>
              <a:chOff x="864" y="912"/>
              <a:chExt cx="1056" cy="1344"/>
            </a:xfrm>
          </p:grpSpPr>
          <p:sp>
            <p:nvSpPr>
              <p:cNvPr id="25667" name="直接连接符 71747"/>
              <p:cNvSpPr/>
              <p:nvPr/>
            </p:nvSpPr>
            <p:spPr>
              <a:xfrm>
                <a:off x="864" y="912"/>
                <a:ext cx="1056" cy="1344"/>
              </a:xfrm>
              <a:prstGeom prst="line">
                <a:avLst/>
              </a:prstGeom>
              <a:ln w="101600" cap="flat" cmpd="sng">
                <a:solidFill>
                  <a:srgbClr val="FFCC00"/>
                </a:solidFill>
                <a:prstDash val="solid"/>
                <a:round/>
                <a:headEnd type="none" w="med" len="med"/>
                <a:tailEnd type="none" w="med" len="med"/>
              </a:ln>
            </p:spPr>
          </p:sp>
          <p:sp>
            <p:nvSpPr>
              <p:cNvPr id="25668" name="任意多边形 71748"/>
              <p:cNvSpPr/>
              <p:nvPr/>
            </p:nvSpPr>
            <p:spPr>
              <a:xfrm>
                <a:off x="864" y="912"/>
                <a:ext cx="828" cy="1059"/>
              </a:xfrm>
              <a:custGeom>
                <a:avLst/>
                <a:gdLst/>
                <a:ahLst/>
                <a:cxnLst/>
                <a:pathLst>
                  <a:path w="828" h="1059">
                    <a:moveTo>
                      <a:pt x="0" y="0"/>
                    </a:moveTo>
                    <a:lnTo>
                      <a:pt x="828" y="1059"/>
                    </a:lnTo>
                  </a:path>
                </a:pathLst>
              </a:custGeom>
              <a:noFill/>
              <a:ln w="101600" cap="flat" cmpd="sng">
                <a:solidFill>
                  <a:srgbClr val="FFCC00"/>
                </a:solidFill>
                <a:prstDash val="solid"/>
                <a:round/>
                <a:headEnd type="none" w="med" len="med"/>
                <a:tailEnd type="triangle" w="med" len="med"/>
              </a:ln>
            </p:spPr>
            <p:txBody>
              <a:bodyPr/>
              <a:p>
                <a:endParaRPr lang="zh-CN" altLang="en-US"/>
              </a:p>
            </p:txBody>
          </p:sp>
        </p:grpSp>
        <p:grpSp>
          <p:nvGrpSpPr>
            <p:cNvPr id="25669" name="组合 71749"/>
            <p:cNvGrpSpPr/>
            <p:nvPr/>
          </p:nvGrpSpPr>
          <p:grpSpPr>
            <a:xfrm rot="-6093988">
              <a:off x="4629" y="1178"/>
              <a:ext cx="1013" cy="1234"/>
              <a:chOff x="864" y="912"/>
              <a:chExt cx="1056" cy="1344"/>
            </a:xfrm>
          </p:grpSpPr>
          <p:sp>
            <p:nvSpPr>
              <p:cNvPr id="25670" name="直接连接符 71750"/>
              <p:cNvSpPr/>
              <p:nvPr/>
            </p:nvSpPr>
            <p:spPr>
              <a:xfrm>
                <a:off x="864" y="912"/>
                <a:ext cx="1056" cy="1344"/>
              </a:xfrm>
              <a:prstGeom prst="line">
                <a:avLst/>
              </a:prstGeom>
              <a:ln w="101600" cap="flat" cmpd="sng">
                <a:solidFill>
                  <a:srgbClr val="FFCC00"/>
                </a:solidFill>
                <a:prstDash val="solid"/>
                <a:round/>
                <a:headEnd type="none" w="med" len="med"/>
                <a:tailEnd type="none" w="med" len="med"/>
              </a:ln>
            </p:spPr>
          </p:sp>
          <p:sp>
            <p:nvSpPr>
              <p:cNvPr id="25671" name="任意多边形 71751"/>
              <p:cNvSpPr/>
              <p:nvPr/>
            </p:nvSpPr>
            <p:spPr>
              <a:xfrm>
                <a:off x="864" y="912"/>
                <a:ext cx="828" cy="1059"/>
              </a:xfrm>
              <a:custGeom>
                <a:avLst/>
                <a:gdLst/>
                <a:ahLst/>
                <a:cxnLst/>
                <a:pathLst>
                  <a:path w="828" h="1059">
                    <a:moveTo>
                      <a:pt x="0" y="0"/>
                    </a:moveTo>
                    <a:lnTo>
                      <a:pt x="828" y="1059"/>
                    </a:lnTo>
                  </a:path>
                </a:pathLst>
              </a:custGeom>
              <a:noFill/>
              <a:ln w="101600" cap="flat" cmpd="sng">
                <a:solidFill>
                  <a:srgbClr val="FFCC00"/>
                </a:solidFill>
                <a:prstDash val="solid"/>
                <a:round/>
                <a:headEnd type="none" w="med" len="med"/>
                <a:tailEnd type="triangle" w="med" len="med"/>
              </a:ln>
            </p:spPr>
            <p:txBody>
              <a:bodyPr/>
              <a:p>
                <a:endParaRPr lang="zh-CN" altLang="en-US"/>
              </a:p>
            </p:txBody>
          </p:sp>
        </p:grpSp>
      </p:grpSp>
      <p:grpSp>
        <p:nvGrpSpPr>
          <p:cNvPr id="71753" name="组合 71752"/>
          <p:cNvGrpSpPr/>
          <p:nvPr/>
        </p:nvGrpSpPr>
        <p:grpSpPr>
          <a:xfrm>
            <a:off x="6545263" y="1524000"/>
            <a:ext cx="3295650" cy="1958975"/>
            <a:chOff x="3408" y="2544"/>
            <a:chExt cx="2076" cy="1234"/>
          </a:xfrm>
        </p:grpSpPr>
        <p:grpSp>
          <p:nvGrpSpPr>
            <p:cNvPr id="25673" name="组合 71753"/>
            <p:cNvGrpSpPr/>
            <p:nvPr/>
          </p:nvGrpSpPr>
          <p:grpSpPr>
            <a:xfrm rot="10800000">
              <a:off x="3408" y="2544"/>
              <a:ext cx="1013" cy="1234"/>
              <a:chOff x="864" y="912"/>
              <a:chExt cx="1056" cy="1344"/>
            </a:xfrm>
          </p:grpSpPr>
          <p:sp>
            <p:nvSpPr>
              <p:cNvPr id="25674" name="直接连接符 71754"/>
              <p:cNvSpPr/>
              <p:nvPr/>
            </p:nvSpPr>
            <p:spPr>
              <a:xfrm>
                <a:off x="864" y="912"/>
                <a:ext cx="1056" cy="1344"/>
              </a:xfrm>
              <a:prstGeom prst="line">
                <a:avLst/>
              </a:prstGeom>
              <a:ln w="76200" cap="flat" cmpd="tri">
                <a:solidFill>
                  <a:srgbClr val="FF00FF"/>
                </a:solidFill>
                <a:prstDash val="solid"/>
                <a:round/>
                <a:headEnd type="none" w="med" len="med"/>
                <a:tailEnd type="none" w="med" len="med"/>
              </a:ln>
            </p:spPr>
          </p:sp>
          <p:sp>
            <p:nvSpPr>
              <p:cNvPr id="25675" name="任意多边形 71755"/>
              <p:cNvSpPr/>
              <p:nvPr/>
            </p:nvSpPr>
            <p:spPr>
              <a:xfrm>
                <a:off x="864" y="912"/>
                <a:ext cx="828" cy="1059"/>
              </a:xfrm>
              <a:custGeom>
                <a:avLst/>
                <a:gdLst/>
                <a:ahLst/>
                <a:cxnLst/>
                <a:pathLst>
                  <a:path w="828" h="1059">
                    <a:moveTo>
                      <a:pt x="0" y="0"/>
                    </a:moveTo>
                    <a:lnTo>
                      <a:pt x="828" y="1059"/>
                    </a:lnTo>
                  </a:path>
                </a:pathLst>
              </a:custGeom>
              <a:noFill/>
              <a:ln w="76200" cap="flat" cmpd="tri">
                <a:solidFill>
                  <a:srgbClr val="FF00FF"/>
                </a:solidFill>
                <a:prstDash val="solid"/>
                <a:round/>
                <a:headEnd type="none" w="med" len="med"/>
                <a:tailEnd type="triangle" w="med" len="med"/>
              </a:ln>
            </p:spPr>
            <p:txBody>
              <a:bodyPr/>
              <a:p>
                <a:endParaRPr lang="zh-CN" altLang="en-US"/>
              </a:p>
            </p:txBody>
          </p:sp>
        </p:grpSp>
        <p:grpSp>
          <p:nvGrpSpPr>
            <p:cNvPr id="25676" name="组合 71756"/>
            <p:cNvGrpSpPr/>
            <p:nvPr/>
          </p:nvGrpSpPr>
          <p:grpSpPr>
            <a:xfrm rot="4718253">
              <a:off x="4364" y="2581"/>
              <a:ext cx="1013" cy="1212"/>
              <a:chOff x="864" y="912"/>
              <a:chExt cx="1056" cy="1344"/>
            </a:xfrm>
          </p:grpSpPr>
          <p:sp>
            <p:nvSpPr>
              <p:cNvPr id="25677" name="直接连接符 71757"/>
              <p:cNvSpPr/>
              <p:nvPr/>
            </p:nvSpPr>
            <p:spPr>
              <a:xfrm>
                <a:off x="864" y="912"/>
                <a:ext cx="1056" cy="1344"/>
              </a:xfrm>
              <a:prstGeom prst="line">
                <a:avLst/>
              </a:prstGeom>
              <a:ln w="76200" cap="flat" cmpd="tri">
                <a:solidFill>
                  <a:srgbClr val="FF00FF"/>
                </a:solidFill>
                <a:prstDash val="solid"/>
                <a:round/>
                <a:headEnd type="none" w="med" len="med"/>
                <a:tailEnd type="none" w="med" len="med"/>
              </a:ln>
            </p:spPr>
          </p:sp>
          <p:sp>
            <p:nvSpPr>
              <p:cNvPr id="25678" name="任意多边形 71758"/>
              <p:cNvSpPr/>
              <p:nvPr/>
            </p:nvSpPr>
            <p:spPr>
              <a:xfrm>
                <a:off x="864" y="912"/>
                <a:ext cx="828" cy="1059"/>
              </a:xfrm>
              <a:custGeom>
                <a:avLst/>
                <a:gdLst/>
                <a:ahLst/>
                <a:cxnLst/>
                <a:pathLst>
                  <a:path w="828" h="1059">
                    <a:moveTo>
                      <a:pt x="0" y="0"/>
                    </a:moveTo>
                    <a:lnTo>
                      <a:pt x="828" y="1059"/>
                    </a:lnTo>
                  </a:path>
                </a:pathLst>
              </a:custGeom>
              <a:noFill/>
              <a:ln w="76200" cap="flat" cmpd="tri">
                <a:solidFill>
                  <a:srgbClr val="FF00FF"/>
                </a:solidFill>
                <a:prstDash val="solid"/>
                <a:round/>
                <a:headEnd type="none" w="med" len="med"/>
                <a:tailEnd type="triangle" w="med" len="med"/>
              </a:ln>
            </p:spPr>
            <p:txBody>
              <a:bodyPr/>
              <a:p>
                <a:endParaRPr lang="zh-CN" altLang="en-US"/>
              </a:p>
            </p:txBody>
          </p:sp>
        </p:grpSp>
      </p:grpSp>
      <p:pic>
        <p:nvPicPr>
          <p:cNvPr id="25679" name="图片 71760" descr="b_ED638BDFA71AF4BE996921E1CFA3F82A"/>
          <p:cNvPicPr>
            <a:picLocks noChangeAspect="1"/>
          </p:cNvPicPr>
          <p:nvPr/>
        </p:nvPicPr>
        <p:blipFill>
          <a:blip r:embed="rId1"/>
          <a:stretch>
            <a:fillRect/>
          </a:stretch>
        </p:blipFill>
        <p:spPr>
          <a:xfrm>
            <a:off x="9525000" y="5715000"/>
            <a:ext cx="1143000" cy="1143000"/>
          </a:xfrm>
          <a:prstGeom prst="rect">
            <a:avLst/>
          </a:prstGeom>
          <a:noFill/>
          <a:ln w="9525">
            <a:noFill/>
          </a:ln>
        </p:spPr>
      </p:pic>
      <p:pic>
        <p:nvPicPr>
          <p:cNvPr id="25680" name="图片 71761" descr="LOUKO%FKB]C3}SND_}EG5JU"/>
          <p:cNvPicPr>
            <a:picLocks noChangeAspect="1"/>
          </p:cNvPicPr>
          <p:nvPr/>
        </p:nvPicPr>
        <p:blipFill>
          <a:blip r:embed="rId2"/>
          <a:stretch>
            <a:fillRect/>
          </a:stretch>
        </p:blipFill>
        <p:spPr>
          <a:xfrm>
            <a:off x="9336088" y="0"/>
            <a:ext cx="1331912" cy="11255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68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17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1707"/>
                                        </p:tgtEl>
                                        <p:attrNameLst>
                                          <p:attrName>style.visibility</p:attrName>
                                        </p:attrNameLst>
                                      </p:cBhvr>
                                      <p:to>
                                        <p:strVal val="visible"/>
                                      </p:to>
                                    </p:set>
                                  </p:childTnLst>
                                </p:cTn>
                              </p:par>
                            </p:childTnLst>
                          </p:cTn>
                        </p:par>
                        <p:par>
                          <p:cTn id="13" fill="hold">
                            <p:stCondLst>
                              <p:cond delay="0"/>
                            </p:stCondLst>
                            <p:childTnLst>
                              <p:par>
                                <p:cTn id="14" presetID="22" presetClass="entr" presetSubtype="4" fill="hold" nodeType="afterEffect">
                                  <p:stCondLst>
                                    <p:cond delay="0"/>
                                  </p:stCondLst>
                                  <p:childTnLst>
                                    <p:set>
                                      <p:cBhvr>
                                        <p:cTn id="15" dur="1" fill="hold">
                                          <p:stCondLst>
                                            <p:cond delay="0"/>
                                          </p:stCondLst>
                                        </p:cTn>
                                        <p:tgtEl>
                                          <p:spTgt spid="71704"/>
                                        </p:tgtEl>
                                        <p:attrNameLst>
                                          <p:attrName>style.visibility</p:attrName>
                                        </p:attrNameLst>
                                      </p:cBhvr>
                                      <p:to>
                                        <p:strVal val="visible"/>
                                      </p:to>
                                    </p:set>
                                    <p:animEffect transition="in" filter="wipe(down)">
                                      <p:cBhvr>
                                        <p:cTn id="16" dur="1000"/>
                                        <p:tgtEl>
                                          <p:spTgt spid="71704"/>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1710"/>
                                        </p:tgtEl>
                                        <p:attrNameLst>
                                          <p:attrName>style.visibility</p:attrName>
                                        </p:attrNameLst>
                                      </p:cBhvr>
                                      <p:to>
                                        <p:strVal val="visible"/>
                                      </p:to>
                                    </p:set>
                                  </p:childTnLst>
                                </p:cTn>
                              </p:par>
                            </p:childTnLst>
                          </p:cTn>
                        </p:par>
                        <p:par>
                          <p:cTn id="21" fill="hold">
                            <p:stCondLst>
                              <p:cond delay="0"/>
                            </p:stCondLst>
                            <p:childTnLst>
                              <p:par>
                                <p:cTn id="22" presetID="22" presetClass="entr" presetSubtype="1" fill="hold" nodeType="afterEffect">
                                  <p:stCondLst>
                                    <p:cond delay="0"/>
                                  </p:stCondLst>
                                  <p:childTnLst>
                                    <p:set>
                                      <p:cBhvr>
                                        <p:cTn id="23" dur="1" fill="hold">
                                          <p:stCondLst>
                                            <p:cond delay="0"/>
                                          </p:stCondLst>
                                        </p:cTn>
                                        <p:tgtEl>
                                          <p:spTgt spid="71731"/>
                                        </p:tgtEl>
                                        <p:attrNameLst>
                                          <p:attrName>style.visibility</p:attrName>
                                        </p:attrNameLst>
                                      </p:cBhvr>
                                      <p:to>
                                        <p:strVal val="visible"/>
                                      </p:to>
                                    </p:set>
                                    <p:animEffect transition="in" filter="wipe(up)">
                                      <p:cBhvr>
                                        <p:cTn id="24" dur="1000"/>
                                        <p:tgtEl>
                                          <p:spTgt spid="71731"/>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nodeType="clickEffect">
                                  <p:stCondLst>
                                    <p:cond delay="0"/>
                                  </p:stCondLst>
                                  <p:childTnLst>
                                    <p:set>
                                      <p:cBhvr>
                                        <p:cTn id="28" dur="1" fill="hold">
                                          <p:stCondLst>
                                            <p:cond delay="0"/>
                                          </p:stCondLst>
                                        </p:cTn>
                                        <p:tgtEl>
                                          <p:spTgt spid="71734"/>
                                        </p:tgtEl>
                                        <p:attrNameLst>
                                          <p:attrName>style.visibility</p:attrName>
                                        </p:attrNameLst>
                                      </p:cBhvr>
                                      <p:to>
                                        <p:strVal val="visible"/>
                                      </p:to>
                                    </p:set>
                                    <p:animEffect transition="in" filter="wipe(up)">
                                      <p:cBhvr>
                                        <p:cTn id="29" dur="500"/>
                                        <p:tgtEl>
                                          <p:spTgt spid="71734"/>
                                        </p:tgtEl>
                                      </p:cBhvr>
                                    </p:animEffect>
                                  </p:childTnLst>
                                </p:cTn>
                              </p:par>
                            </p:childTnLst>
                          </p:cTn>
                        </p:par>
                        <p:par>
                          <p:cTn id="30" fill="hold">
                            <p:stCondLst>
                              <p:cond delay="500"/>
                            </p:stCondLst>
                            <p:childTnLst>
                              <p:par>
                                <p:cTn id="31" presetID="1" presetClass="entr" presetSubtype="0" fill="hold" grpId="0" nodeType="afterEffect">
                                  <p:stCondLst>
                                    <p:cond delay="0"/>
                                  </p:stCondLst>
                                  <p:childTnLst>
                                    <p:set>
                                      <p:cBhvr>
                                        <p:cTn id="32" dur="1" fill="hold">
                                          <p:stCondLst>
                                            <p:cond delay="0"/>
                                          </p:stCondLst>
                                        </p:cTn>
                                        <p:tgtEl>
                                          <p:spTgt spid="7173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71736"/>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71746"/>
                                        </p:tgtEl>
                                        <p:attrNameLst>
                                          <p:attrName>style.visibility</p:attrName>
                                        </p:attrNameLst>
                                      </p:cBhvr>
                                      <p:to>
                                        <p:strVal val="visible"/>
                                      </p:to>
                                    </p:set>
                                    <p:animEffect transition="in" filter="wipe(left)">
                                      <p:cBhvr>
                                        <p:cTn id="41" dur="1000"/>
                                        <p:tgtEl>
                                          <p:spTgt spid="71746"/>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2" fill="hold" nodeType="clickEffect">
                                  <p:stCondLst>
                                    <p:cond delay="0"/>
                                  </p:stCondLst>
                                  <p:childTnLst>
                                    <p:set>
                                      <p:cBhvr>
                                        <p:cTn id="45" dur="1" fill="hold">
                                          <p:stCondLst>
                                            <p:cond delay="0"/>
                                          </p:stCondLst>
                                        </p:cTn>
                                        <p:tgtEl>
                                          <p:spTgt spid="71753"/>
                                        </p:tgtEl>
                                        <p:attrNameLst>
                                          <p:attrName>style.visibility</p:attrName>
                                        </p:attrNameLst>
                                      </p:cBhvr>
                                      <p:to>
                                        <p:strVal val="visible"/>
                                      </p:to>
                                    </p:set>
                                    <p:animEffect transition="in" filter="wipe(right)">
                                      <p:cBhvr>
                                        <p:cTn id="46" dur="1000"/>
                                        <p:tgtEl>
                                          <p:spTgt spid="71753"/>
                                        </p:tgtEl>
                                      </p:cBhvr>
                                    </p:animEffec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nodePh="1">
                                  <p:stCondLst>
                                    <p:cond delay="0"/>
                                  </p:stCondLst>
                                  <p:endCondLst>
                                    <p:cond evt="begin" delay="0"/>
                                  </p:endCondLst>
                                  <p:childTnLst>
                                    <p:set>
                                      <p:cBhvr>
                                        <p:cTn id="50" dur="1" fill="hold">
                                          <p:stCondLst>
                                            <p:cond delay="0"/>
                                          </p:stCondLst>
                                        </p:cTn>
                                        <p:tgtEl>
                                          <p:spTgt spid="716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6" grpId="0"/>
      <p:bldP spid="7173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2"/>
          <p:cNvGrpSpPr/>
          <p:nvPr/>
        </p:nvGrpSpPr>
        <p:grpSpPr>
          <a:xfrm flipV="1">
            <a:off x="5953125" y="4200525"/>
            <a:ext cx="4319588" cy="381000"/>
            <a:chOff x="1008" y="1056"/>
            <a:chExt cx="3792" cy="240"/>
          </a:xfrm>
        </p:grpSpPr>
        <p:sp>
          <p:nvSpPr>
            <p:cNvPr id="26626" name="Line 3"/>
            <p:cNvSpPr/>
            <p:nvPr/>
          </p:nvSpPr>
          <p:spPr>
            <a:xfrm>
              <a:off x="1008" y="1296"/>
              <a:ext cx="3792" cy="0"/>
            </a:xfrm>
            <a:prstGeom prst="line">
              <a:avLst/>
            </a:prstGeom>
            <a:ln w="28575" cap="flat" cmpd="sng">
              <a:solidFill>
                <a:schemeClr val="tx1"/>
              </a:solidFill>
              <a:prstDash val="solid"/>
              <a:round/>
              <a:headEnd type="none" w="med" len="med"/>
              <a:tailEnd type="none" w="med" len="med"/>
            </a:ln>
          </p:spPr>
        </p:sp>
        <p:sp>
          <p:nvSpPr>
            <p:cNvPr id="26627" name="Line 4"/>
            <p:cNvSpPr/>
            <p:nvPr/>
          </p:nvSpPr>
          <p:spPr>
            <a:xfrm flipH="1">
              <a:off x="1248" y="1056"/>
              <a:ext cx="240" cy="240"/>
            </a:xfrm>
            <a:prstGeom prst="line">
              <a:avLst/>
            </a:prstGeom>
            <a:ln w="9525" cap="flat" cmpd="sng">
              <a:solidFill>
                <a:schemeClr val="tx1"/>
              </a:solidFill>
              <a:prstDash val="solid"/>
              <a:round/>
              <a:headEnd type="none" w="med" len="med"/>
              <a:tailEnd type="none" w="med" len="med"/>
            </a:ln>
          </p:spPr>
        </p:sp>
        <p:sp>
          <p:nvSpPr>
            <p:cNvPr id="26628" name="Line 5"/>
            <p:cNvSpPr/>
            <p:nvPr/>
          </p:nvSpPr>
          <p:spPr>
            <a:xfrm flipH="1">
              <a:off x="1632" y="1056"/>
              <a:ext cx="240" cy="240"/>
            </a:xfrm>
            <a:prstGeom prst="line">
              <a:avLst/>
            </a:prstGeom>
            <a:ln w="9525" cap="flat" cmpd="sng">
              <a:solidFill>
                <a:schemeClr val="tx1"/>
              </a:solidFill>
              <a:prstDash val="solid"/>
              <a:round/>
              <a:headEnd type="none" w="med" len="med"/>
              <a:tailEnd type="none" w="med" len="med"/>
            </a:ln>
          </p:spPr>
        </p:sp>
        <p:sp>
          <p:nvSpPr>
            <p:cNvPr id="26629" name="Line 6"/>
            <p:cNvSpPr/>
            <p:nvPr/>
          </p:nvSpPr>
          <p:spPr>
            <a:xfrm flipH="1">
              <a:off x="2016" y="1056"/>
              <a:ext cx="240" cy="240"/>
            </a:xfrm>
            <a:prstGeom prst="line">
              <a:avLst/>
            </a:prstGeom>
            <a:ln w="9525" cap="flat" cmpd="sng">
              <a:solidFill>
                <a:schemeClr val="tx1"/>
              </a:solidFill>
              <a:prstDash val="solid"/>
              <a:round/>
              <a:headEnd type="none" w="med" len="med"/>
              <a:tailEnd type="none" w="med" len="med"/>
            </a:ln>
          </p:spPr>
        </p:sp>
        <p:sp>
          <p:nvSpPr>
            <p:cNvPr id="26630" name="Line 7"/>
            <p:cNvSpPr/>
            <p:nvPr/>
          </p:nvSpPr>
          <p:spPr>
            <a:xfrm flipH="1">
              <a:off x="2400" y="1056"/>
              <a:ext cx="240" cy="240"/>
            </a:xfrm>
            <a:prstGeom prst="line">
              <a:avLst/>
            </a:prstGeom>
            <a:ln w="9525" cap="flat" cmpd="sng">
              <a:solidFill>
                <a:schemeClr val="tx1"/>
              </a:solidFill>
              <a:prstDash val="solid"/>
              <a:round/>
              <a:headEnd type="none" w="med" len="med"/>
              <a:tailEnd type="none" w="med" len="med"/>
            </a:ln>
          </p:spPr>
        </p:sp>
        <p:sp>
          <p:nvSpPr>
            <p:cNvPr id="26631" name="Line 8"/>
            <p:cNvSpPr/>
            <p:nvPr/>
          </p:nvSpPr>
          <p:spPr>
            <a:xfrm flipH="1">
              <a:off x="2784" y="1056"/>
              <a:ext cx="240" cy="240"/>
            </a:xfrm>
            <a:prstGeom prst="line">
              <a:avLst/>
            </a:prstGeom>
            <a:ln w="9525" cap="flat" cmpd="sng">
              <a:solidFill>
                <a:schemeClr val="tx1"/>
              </a:solidFill>
              <a:prstDash val="solid"/>
              <a:round/>
              <a:headEnd type="none" w="med" len="med"/>
              <a:tailEnd type="none" w="med" len="med"/>
            </a:ln>
          </p:spPr>
        </p:sp>
        <p:sp>
          <p:nvSpPr>
            <p:cNvPr id="26632" name="Line 9"/>
            <p:cNvSpPr/>
            <p:nvPr/>
          </p:nvSpPr>
          <p:spPr>
            <a:xfrm flipH="1">
              <a:off x="3168" y="1056"/>
              <a:ext cx="240" cy="240"/>
            </a:xfrm>
            <a:prstGeom prst="line">
              <a:avLst/>
            </a:prstGeom>
            <a:ln w="9525" cap="flat" cmpd="sng">
              <a:solidFill>
                <a:schemeClr val="tx1"/>
              </a:solidFill>
              <a:prstDash val="solid"/>
              <a:round/>
              <a:headEnd type="none" w="med" len="med"/>
              <a:tailEnd type="none" w="med" len="med"/>
            </a:ln>
          </p:spPr>
        </p:sp>
        <p:sp>
          <p:nvSpPr>
            <p:cNvPr id="26633" name="Line 10"/>
            <p:cNvSpPr/>
            <p:nvPr/>
          </p:nvSpPr>
          <p:spPr>
            <a:xfrm flipH="1">
              <a:off x="4320" y="1056"/>
              <a:ext cx="240" cy="240"/>
            </a:xfrm>
            <a:prstGeom prst="line">
              <a:avLst/>
            </a:prstGeom>
            <a:ln w="9525" cap="flat" cmpd="sng">
              <a:solidFill>
                <a:schemeClr val="tx1"/>
              </a:solidFill>
              <a:prstDash val="solid"/>
              <a:round/>
              <a:headEnd type="none" w="med" len="med"/>
              <a:tailEnd type="none" w="med" len="med"/>
            </a:ln>
          </p:spPr>
        </p:sp>
        <p:sp>
          <p:nvSpPr>
            <p:cNvPr id="26634" name="Line 11"/>
            <p:cNvSpPr/>
            <p:nvPr/>
          </p:nvSpPr>
          <p:spPr>
            <a:xfrm flipH="1">
              <a:off x="3936" y="1056"/>
              <a:ext cx="240" cy="240"/>
            </a:xfrm>
            <a:prstGeom prst="line">
              <a:avLst/>
            </a:prstGeom>
            <a:ln w="9525" cap="flat" cmpd="sng">
              <a:solidFill>
                <a:schemeClr val="tx1"/>
              </a:solidFill>
              <a:prstDash val="solid"/>
              <a:round/>
              <a:headEnd type="none" w="med" len="med"/>
              <a:tailEnd type="none" w="med" len="med"/>
            </a:ln>
          </p:spPr>
        </p:sp>
        <p:sp>
          <p:nvSpPr>
            <p:cNvPr id="26635" name="Line 12"/>
            <p:cNvSpPr/>
            <p:nvPr/>
          </p:nvSpPr>
          <p:spPr>
            <a:xfrm flipH="1">
              <a:off x="3552" y="1056"/>
              <a:ext cx="240" cy="240"/>
            </a:xfrm>
            <a:prstGeom prst="line">
              <a:avLst/>
            </a:prstGeom>
            <a:ln w="9525" cap="flat" cmpd="sng">
              <a:solidFill>
                <a:schemeClr val="tx1"/>
              </a:solidFill>
              <a:prstDash val="solid"/>
              <a:round/>
              <a:headEnd type="none" w="med" len="med"/>
              <a:tailEnd type="none" w="med" len="med"/>
            </a:ln>
          </p:spPr>
        </p:sp>
      </p:grpSp>
      <p:sp>
        <p:nvSpPr>
          <p:cNvPr id="26637" name="Line 13"/>
          <p:cNvSpPr/>
          <p:nvPr/>
        </p:nvSpPr>
        <p:spPr>
          <a:xfrm flipV="1">
            <a:off x="7967663" y="1052513"/>
            <a:ext cx="0" cy="3124200"/>
          </a:xfrm>
          <a:prstGeom prst="line">
            <a:avLst/>
          </a:prstGeom>
          <a:ln w="28575" cap="flat" cmpd="sng">
            <a:solidFill>
              <a:schemeClr val="tx1"/>
            </a:solidFill>
            <a:prstDash val="lgDash"/>
            <a:round/>
            <a:headEnd type="none" w="med" len="med"/>
            <a:tailEnd type="none" w="med" len="med"/>
          </a:ln>
        </p:spPr>
      </p:sp>
      <p:grpSp>
        <p:nvGrpSpPr>
          <p:cNvPr id="3" name="Group 14"/>
          <p:cNvGrpSpPr/>
          <p:nvPr/>
        </p:nvGrpSpPr>
        <p:grpSpPr>
          <a:xfrm flipV="1">
            <a:off x="5699125" y="1939925"/>
            <a:ext cx="2268538" cy="2251075"/>
            <a:chOff x="1355" y="768"/>
            <a:chExt cx="1429" cy="1418"/>
          </a:xfrm>
        </p:grpSpPr>
        <p:sp>
          <p:nvSpPr>
            <p:cNvPr id="26638" name="Line 15"/>
            <p:cNvSpPr/>
            <p:nvPr/>
          </p:nvSpPr>
          <p:spPr>
            <a:xfrm flipV="1">
              <a:off x="1355" y="1274"/>
              <a:ext cx="912" cy="912"/>
            </a:xfrm>
            <a:prstGeom prst="line">
              <a:avLst/>
            </a:prstGeom>
            <a:ln w="28575" cap="flat" cmpd="sng">
              <a:solidFill>
                <a:srgbClr val="0000CC"/>
              </a:solidFill>
              <a:prstDash val="solid"/>
              <a:round/>
              <a:headEnd type="none" w="med" len="med"/>
              <a:tailEnd type="triangle" w="med" len="med"/>
            </a:ln>
          </p:spPr>
        </p:sp>
        <p:sp>
          <p:nvSpPr>
            <p:cNvPr id="26639" name="Line 16"/>
            <p:cNvSpPr/>
            <p:nvPr/>
          </p:nvSpPr>
          <p:spPr>
            <a:xfrm flipV="1">
              <a:off x="2208" y="768"/>
              <a:ext cx="576" cy="576"/>
            </a:xfrm>
            <a:prstGeom prst="line">
              <a:avLst/>
            </a:prstGeom>
            <a:ln w="28575" cap="flat" cmpd="sng">
              <a:solidFill>
                <a:srgbClr val="0000CC"/>
              </a:solidFill>
              <a:prstDash val="solid"/>
              <a:round/>
              <a:headEnd type="none" w="med" len="med"/>
              <a:tailEnd type="none" w="med" len="med"/>
            </a:ln>
          </p:spPr>
        </p:sp>
      </p:grpSp>
      <p:grpSp>
        <p:nvGrpSpPr>
          <p:cNvPr id="4" name="Group 17"/>
          <p:cNvGrpSpPr/>
          <p:nvPr/>
        </p:nvGrpSpPr>
        <p:grpSpPr>
          <a:xfrm flipV="1">
            <a:off x="7967663" y="1935163"/>
            <a:ext cx="2286000" cy="2286000"/>
            <a:chOff x="2799" y="768"/>
            <a:chExt cx="1440" cy="1440"/>
          </a:xfrm>
        </p:grpSpPr>
        <p:sp>
          <p:nvSpPr>
            <p:cNvPr id="26641" name="Line 18"/>
            <p:cNvSpPr/>
            <p:nvPr/>
          </p:nvSpPr>
          <p:spPr>
            <a:xfrm rot="10800000" flipH="1" flipV="1">
              <a:off x="3329" y="1296"/>
              <a:ext cx="910" cy="912"/>
            </a:xfrm>
            <a:prstGeom prst="line">
              <a:avLst/>
            </a:prstGeom>
            <a:ln w="28575" cap="flat" cmpd="sng">
              <a:solidFill>
                <a:srgbClr val="FF3300"/>
              </a:solidFill>
              <a:prstDash val="solid"/>
              <a:round/>
              <a:headEnd type="none" w="med" len="med"/>
              <a:tailEnd type="none" w="med" len="med"/>
            </a:ln>
          </p:spPr>
        </p:sp>
        <p:sp>
          <p:nvSpPr>
            <p:cNvPr id="26642" name="Line 19"/>
            <p:cNvSpPr/>
            <p:nvPr/>
          </p:nvSpPr>
          <p:spPr>
            <a:xfrm flipH="1" flipV="1">
              <a:off x="2799" y="768"/>
              <a:ext cx="576" cy="576"/>
            </a:xfrm>
            <a:prstGeom prst="line">
              <a:avLst/>
            </a:prstGeom>
            <a:ln w="28575" cap="flat" cmpd="sng">
              <a:solidFill>
                <a:srgbClr val="FF3300"/>
              </a:solidFill>
              <a:prstDash val="solid"/>
              <a:round/>
              <a:headEnd type="triangle" w="med" len="med"/>
              <a:tailEnd type="none" w="med" len="med"/>
            </a:ln>
          </p:spPr>
        </p:sp>
      </p:grpSp>
      <p:sp>
        <p:nvSpPr>
          <p:cNvPr id="26644" name="Text Box 20"/>
          <p:cNvSpPr txBox="1"/>
          <p:nvPr/>
        </p:nvSpPr>
        <p:spPr>
          <a:xfrm>
            <a:off x="7726363" y="4191000"/>
            <a:ext cx="457200" cy="521970"/>
          </a:xfrm>
          <a:prstGeom prst="rect">
            <a:avLst/>
          </a:prstGeom>
          <a:noFill/>
          <a:ln w="9525">
            <a:noFill/>
          </a:ln>
        </p:spPr>
        <p:txBody>
          <a:bodyPr anchor="t">
            <a:spAutoFit/>
          </a:bodyPr>
          <a:p>
            <a:pPr>
              <a:spcBef>
                <a:spcPct val="50000"/>
              </a:spcBef>
            </a:pPr>
            <a:r>
              <a:rPr lang="en-US" altLang="zh-CN" sz="2800" b="1">
                <a:latin typeface="Times New Roman" panose="02020603050405020304" pitchFamily="18" charset="0"/>
                <a:ea typeface="宋体" panose="02010600030101010101" pitchFamily="2" charset="-122"/>
              </a:rPr>
              <a:t>O</a:t>
            </a:r>
            <a:endParaRPr lang="en-US" altLang="zh-CN" sz="2800" b="1">
              <a:latin typeface="Times New Roman" panose="02020603050405020304" pitchFamily="18" charset="0"/>
              <a:ea typeface="宋体" panose="02010600030101010101" pitchFamily="2" charset="-122"/>
            </a:endParaRPr>
          </a:p>
        </p:txBody>
      </p:sp>
      <p:sp>
        <p:nvSpPr>
          <p:cNvPr id="26645" name="Rectangle 21"/>
          <p:cNvSpPr/>
          <p:nvPr/>
        </p:nvSpPr>
        <p:spPr>
          <a:xfrm>
            <a:off x="5799138" y="1541463"/>
            <a:ext cx="439420" cy="521970"/>
          </a:xfrm>
          <a:prstGeom prst="rect">
            <a:avLst/>
          </a:prstGeom>
          <a:noFill/>
          <a:ln w="28575">
            <a:noFill/>
          </a:ln>
        </p:spPr>
        <p:txBody>
          <a:bodyPr wrap="none" anchor="t">
            <a:spAutoFit/>
          </a:bodyPr>
          <a:p>
            <a:r>
              <a:rPr lang="en-US" altLang="zh-CN" sz="2800" b="1">
                <a:latin typeface="Times New Roman" panose="02020603050405020304" pitchFamily="18" charset="0"/>
                <a:ea typeface="宋体" panose="02010600030101010101" pitchFamily="2" charset="-122"/>
              </a:rPr>
              <a:t>A</a:t>
            </a:r>
            <a:endParaRPr lang="en-US" altLang="zh-CN" sz="2800" b="1">
              <a:latin typeface="Times New Roman" panose="02020603050405020304" pitchFamily="18" charset="0"/>
              <a:ea typeface="宋体" panose="02010600030101010101" pitchFamily="2" charset="-122"/>
            </a:endParaRPr>
          </a:p>
        </p:txBody>
      </p:sp>
      <p:sp>
        <p:nvSpPr>
          <p:cNvPr id="26646" name="Rectangle 22"/>
          <p:cNvSpPr/>
          <p:nvPr/>
        </p:nvSpPr>
        <p:spPr>
          <a:xfrm>
            <a:off x="7742238" y="606425"/>
            <a:ext cx="439420" cy="521970"/>
          </a:xfrm>
          <a:prstGeom prst="rect">
            <a:avLst/>
          </a:prstGeom>
          <a:noFill/>
          <a:ln w="9525">
            <a:noFill/>
          </a:ln>
        </p:spPr>
        <p:txBody>
          <a:bodyPr wrap="none" anchor="t">
            <a:spAutoFit/>
          </a:bodyPr>
          <a:p>
            <a:r>
              <a:rPr lang="en-US" altLang="zh-CN" sz="2800" b="1">
                <a:latin typeface="Times New Roman" panose="02020603050405020304" pitchFamily="18" charset="0"/>
                <a:ea typeface="宋体" panose="02010600030101010101" pitchFamily="2" charset="-122"/>
              </a:rPr>
              <a:t>N</a:t>
            </a:r>
            <a:endParaRPr lang="en-US" altLang="zh-CN" sz="2800" b="1">
              <a:latin typeface="Times New Roman" panose="02020603050405020304" pitchFamily="18" charset="0"/>
              <a:ea typeface="宋体" panose="02010600030101010101" pitchFamily="2" charset="-122"/>
            </a:endParaRPr>
          </a:p>
        </p:txBody>
      </p:sp>
      <p:sp>
        <p:nvSpPr>
          <p:cNvPr id="26647" name="Rectangle 23"/>
          <p:cNvSpPr/>
          <p:nvPr/>
        </p:nvSpPr>
        <p:spPr>
          <a:xfrm>
            <a:off x="9779000" y="1538288"/>
            <a:ext cx="420370" cy="521970"/>
          </a:xfrm>
          <a:prstGeom prst="rect">
            <a:avLst/>
          </a:prstGeom>
          <a:noFill/>
          <a:ln w="28575">
            <a:noFill/>
          </a:ln>
        </p:spPr>
        <p:txBody>
          <a:bodyPr wrap="none" anchor="t">
            <a:spAutoFit/>
          </a:bodyPr>
          <a:p>
            <a:r>
              <a:rPr lang="en-US" altLang="zh-CN" sz="2800" b="1">
                <a:latin typeface="Times New Roman" panose="02020603050405020304" pitchFamily="18" charset="0"/>
                <a:ea typeface="宋体" panose="02010600030101010101" pitchFamily="2" charset="-122"/>
              </a:rPr>
              <a:t>B</a:t>
            </a:r>
            <a:endParaRPr lang="en-US" altLang="zh-CN" sz="2800" b="1">
              <a:latin typeface="Times New Roman" panose="02020603050405020304" pitchFamily="18" charset="0"/>
              <a:ea typeface="宋体" panose="02010600030101010101" pitchFamily="2" charset="-122"/>
            </a:endParaRPr>
          </a:p>
        </p:txBody>
      </p:sp>
      <p:sp>
        <p:nvSpPr>
          <p:cNvPr id="26648" name="Freeform 24"/>
          <p:cNvSpPr/>
          <p:nvPr/>
        </p:nvSpPr>
        <p:spPr>
          <a:xfrm flipV="1">
            <a:off x="7281863" y="3348038"/>
            <a:ext cx="685800" cy="152400"/>
          </a:xfrm>
          <a:custGeom>
            <a:avLst/>
            <a:gdLst/>
            <a:ahLst/>
            <a:cxnLst>
              <a:cxn ang="0">
                <a:pos x="0" y="0"/>
              </a:cxn>
              <a:cxn ang="0">
                <a:pos x="293914" y="152400"/>
              </a:cxn>
              <a:cxn ang="0">
                <a:pos x="685800" y="0"/>
              </a:cxn>
            </a:cxnLst>
            <a:pathLst>
              <a:path w="672" h="672">
                <a:moveTo>
                  <a:pt x="0" y="0"/>
                </a:moveTo>
                <a:cubicBezTo>
                  <a:pt x="88" y="336"/>
                  <a:pt x="176" y="672"/>
                  <a:pt x="288" y="672"/>
                </a:cubicBezTo>
                <a:cubicBezTo>
                  <a:pt x="400" y="672"/>
                  <a:pt x="536" y="336"/>
                  <a:pt x="672" y="0"/>
                </a:cubicBezTo>
              </a:path>
            </a:pathLst>
          </a:custGeom>
          <a:noFill/>
          <a:ln w="28575" cap="flat" cmpd="sng">
            <a:solidFill>
              <a:srgbClr val="FF0000"/>
            </a:solidFill>
            <a:prstDash val="solid"/>
            <a:round/>
            <a:headEnd type="triangle" w="med" len="med"/>
            <a:tailEnd type="triangle" w="med" len="med"/>
          </a:ln>
        </p:spPr>
        <p:txBody>
          <a:bodyPr/>
          <a:p>
            <a:endParaRPr lang="zh-CN" altLang="en-US"/>
          </a:p>
        </p:txBody>
      </p:sp>
      <p:sp>
        <p:nvSpPr>
          <p:cNvPr id="26649" name="Freeform 25"/>
          <p:cNvSpPr/>
          <p:nvPr/>
        </p:nvSpPr>
        <p:spPr>
          <a:xfrm flipH="1" flipV="1">
            <a:off x="7967663" y="3348038"/>
            <a:ext cx="685800" cy="152400"/>
          </a:xfrm>
          <a:custGeom>
            <a:avLst/>
            <a:gdLst/>
            <a:ahLst/>
            <a:cxnLst>
              <a:cxn ang="0">
                <a:pos x="0" y="0"/>
              </a:cxn>
              <a:cxn ang="0">
                <a:pos x="293914" y="152400"/>
              </a:cxn>
              <a:cxn ang="0">
                <a:pos x="685800" y="0"/>
              </a:cxn>
            </a:cxnLst>
            <a:pathLst>
              <a:path w="672" h="672">
                <a:moveTo>
                  <a:pt x="0" y="0"/>
                </a:moveTo>
                <a:cubicBezTo>
                  <a:pt x="88" y="336"/>
                  <a:pt x="176" y="672"/>
                  <a:pt x="288" y="672"/>
                </a:cubicBezTo>
                <a:cubicBezTo>
                  <a:pt x="400" y="672"/>
                  <a:pt x="536" y="336"/>
                  <a:pt x="672" y="0"/>
                </a:cubicBezTo>
              </a:path>
            </a:pathLst>
          </a:custGeom>
          <a:noFill/>
          <a:ln w="28575" cap="flat" cmpd="sng">
            <a:solidFill>
              <a:srgbClr val="FF0000"/>
            </a:solidFill>
            <a:prstDash val="solid"/>
            <a:round/>
            <a:headEnd type="triangle" w="med" len="med"/>
            <a:tailEnd type="triangle" w="med" len="med"/>
          </a:ln>
        </p:spPr>
        <p:txBody>
          <a:bodyPr/>
          <a:p>
            <a:endParaRPr lang="zh-CN" altLang="en-US"/>
          </a:p>
        </p:txBody>
      </p:sp>
      <p:sp>
        <p:nvSpPr>
          <p:cNvPr id="26650" name="Text Box 26"/>
          <p:cNvSpPr txBox="1"/>
          <p:nvPr/>
        </p:nvSpPr>
        <p:spPr>
          <a:xfrm>
            <a:off x="7439025" y="2909888"/>
            <a:ext cx="457200" cy="521970"/>
          </a:xfrm>
          <a:prstGeom prst="rect">
            <a:avLst/>
          </a:prstGeom>
          <a:noFill/>
          <a:ln w="28575">
            <a:noFill/>
          </a:ln>
        </p:spPr>
        <p:txBody>
          <a:bodyPr anchor="t">
            <a:spAutoFit/>
          </a:bodyPr>
          <a:p>
            <a:pPr>
              <a:spcBef>
                <a:spcPct val="50000"/>
              </a:spcBef>
            </a:pPr>
            <a:r>
              <a:rPr lang="en-US" altLang="zh-CN" sz="2800" b="1">
                <a:latin typeface="Times New Roman" panose="02020603050405020304" pitchFamily="18" charset="0"/>
                <a:ea typeface="宋体" panose="02010600030101010101" pitchFamily="2" charset="-122"/>
              </a:rPr>
              <a:t>i</a:t>
            </a:r>
            <a:endParaRPr lang="en-US" altLang="zh-CN" sz="2800" b="1">
              <a:latin typeface="Times New Roman" panose="02020603050405020304" pitchFamily="18" charset="0"/>
              <a:ea typeface="宋体" panose="02010600030101010101" pitchFamily="2" charset="-122"/>
            </a:endParaRPr>
          </a:p>
        </p:txBody>
      </p:sp>
      <p:sp>
        <p:nvSpPr>
          <p:cNvPr id="26651" name="Rectangle 27"/>
          <p:cNvSpPr/>
          <p:nvPr/>
        </p:nvSpPr>
        <p:spPr>
          <a:xfrm>
            <a:off x="8275638" y="2838450"/>
            <a:ext cx="340995" cy="521970"/>
          </a:xfrm>
          <a:prstGeom prst="rect">
            <a:avLst/>
          </a:prstGeom>
          <a:noFill/>
          <a:ln w="28575">
            <a:noFill/>
          </a:ln>
        </p:spPr>
        <p:txBody>
          <a:bodyPr wrap="none" anchor="t">
            <a:spAutoFit/>
          </a:bodyPr>
          <a:p>
            <a:pPr>
              <a:spcBef>
                <a:spcPct val="50000"/>
              </a:spcBef>
            </a:pPr>
            <a:r>
              <a:rPr lang="en-US" altLang="zh-CN" sz="2800" b="1">
                <a:latin typeface="Times New Roman" panose="02020603050405020304" pitchFamily="18" charset="0"/>
                <a:ea typeface="宋体" panose="02010600030101010101" pitchFamily="2" charset="-122"/>
              </a:rPr>
              <a:t>r</a:t>
            </a:r>
            <a:endParaRPr lang="en-US" altLang="zh-CN" sz="2800" b="1">
              <a:latin typeface="Times New Roman" panose="02020603050405020304" pitchFamily="18" charset="0"/>
              <a:ea typeface="宋体" panose="02010600030101010101" pitchFamily="2" charset="-122"/>
            </a:endParaRPr>
          </a:p>
        </p:txBody>
      </p:sp>
      <p:sp>
        <p:nvSpPr>
          <p:cNvPr id="26653" name="Freeform 29"/>
          <p:cNvSpPr/>
          <p:nvPr/>
        </p:nvSpPr>
        <p:spPr>
          <a:xfrm flipV="1">
            <a:off x="7939088" y="3733800"/>
            <a:ext cx="533400" cy="457200"/>
          </a:xfrm>
          <a:custGeom>
            <a:avLst/>
            <a:gdLst/>
            <a:ahLst/>
            <a:cxnLst>
              <a:cxn ang="0">
                <a:pos x="533400" y="0"/>
              </a:cxn>
              <a:cxn ang="0">
                <a:pos x="533400" y="457200"/>
              </a:cxn>
              <a:cxn ang="0">
                <a:pos x="0" y="457200"/>
              </a:cxn>
            </a:cxnLst>
            <a:pathLst>
              <a:path w="336" h="288">
                <a:moveTo>
                  <a:pt x="336" y="0"/>
                </a:moveTo>
                <a:lnTo>
                  <a:pt x="336" y="288"/>
                </a:lnTo>
                <a:lnTo>
                  <a:pt x="0" y="288"/>
                </a:lnTo>
              </a:path>
            </a:pathLst>
          </a:custGeom>
          <a:noFill/>
          <a:ln w="28575" cap="flat" cmpd="sng">
            <a:solidFill>
              <a:srgbClr val="FF0000"/>
            </a:solidFill>
            <a:prstDash val="solid"/>
            <a:round/>
            <a:headEnd type="none" w="med" len="med"/>
            <a:tailEnd type="none" w="med" len="med"/>
          </a:ln>
        </p:spPr>
        <p:txBody>
          <a:bodyPr/>
          <a:p>
            <a:endParaRPr lang="zh-CN" altLang="en-US"/>
          </a:p>
        </p:txBody>
      </p:sp>
      <p:grpSp>
        <p:nvGrpSpPr>
          <p:cNvPr id="5" name="Group 30"/>
          <p:cNvGrpSpPr/>
          <p:nvPr/>
        </p:nvGrpSpPr>
        <p:grpSpPr>
          <a:xfrm flipV="1">
            <a:off x="5699125" y="1916113"/>
            <a:ext cx="2268538" cy="2251075"/>
            <a:chOff x="1356" y="780"/>
            <a:chExt cx="1429" cy="1418"/>
          </a:xfrm>
        </p:grpSpPr>
        <p:sp>
          <p:nvSpPr>
            <p:cNvPr id="6" name="Line 31"/>
            <p:cNvSpPr/>
            <p:nvPr/>
          </p:nvSpPr>
          <p:spPr>
            <a:xfrm flipV="1">
              <a:off x="1356" y="1286"/>
              <a:ext cx="912" cy="912"/>
            </a:xfrm>
            <a:prstGeom prst="line">
              <a:avLst/>
            </a:prstGeom>
            <a:ln w="28575" cap="flat" cmpd="sng">
              <a:solidFill>
                <a:srgbClr val="FF66FF"/>
              </a:solidFill>
              <a:prstDash val="solid"/>
              <a:round/>
              <a:headEnd type="none" w="med" len="med"/>
              <a:tailEnd type="none" w="med" len="med"/>
            </a:ln>
          </p:spPr>
        </p:sp>
        <p:sp>
          <p:nvSpPr>
            <p:cNvPr id="26654" name="Line 32"/>
            <p:cNvSpPr/>
            <p:nvPr/>
          </p:nvSpPr>
          <p:spPr>
            <a:xfrm flipV="1">
              <a:off x="2209" y="780"/>
              <a:ext cx="576" cy="576"/>
            </a:xfrm>
            <a:prstGeom prst="line">
              <a:avLst/>
            </a:prstGeom>
            <a:ln w="28575" cap="flat" cmpd="sng">
              <a:solidFill>
                <a:srgbClr val="FF66FF"/>
              </a:solidFill>
              <a:prstDash val="solid"/>
              <a:round/>
              <a:headEnd type="triangle" w="med" len="med"/>
              <a:tailEnd type="none" w="med" len="med"/>
            </a:ln>
          </p:spPr>
        </p:sp>
      </p:grpSp>
      <p:grpSp>
        <p:nvGrpSpPr>
          <p:cNvPr id="7" name="Group 33"/>
          <p:cNvGrpSpPr/>
          <p:nvPr/>
        </p:nvGrpSpPr>
        <p:grpSpPr>
          <a:xfrm flipV="1">
            <a:off x="7986713" y="1905000"/>
            <a:ext cx="2286000" cy="2286000"/>
            <a:chOff x="2785" y="780"/>
            <a:chExt cx="1440" cy="1440"/>
          </a:xfrm>
        </p:grpSpPr>
        <p:sp>
          <p:nvSpPr>
            <p:cNvPr id="26656" name="Line 34"/>
            <p:cNvSpPr/>
            <p:nvPr/>
          </p:nvSpPr>
          <p:spPr>
            <a:xfrm rot="10800000" flipH="1" flipV="1">
              <a:off x="3315" y="1308"/>
              <a:ext cx="910" cy="912"/>
            </a:xfrm>
            <a:prstGeom prst="line">
              <a:avLst/>
            </a:prstGeom>
            <a:ln w="28575" cap="flat" cmpd="sng">
              <a:solidFill>
                <a:srgbClr val="0000CC"/>
              </a:solidFill>
              <a:prstDash val="solid"/>
              <a:round/>
              <a:headEnd type="triangle" w="med" len="med"/>
              <a:tailEnd type="none" w="med" len="med"/>
            </a:ln>
          </p:spPr>
        </p:sp>
        <p:sp>
          <p:nvSpPr>
            <p:cNvPr id="26657" name="Line 35"/>
            <p:cNvSpPr/>
            <p:nvPr/>
          </p:nvSpPr>
          <p:spPr>
            <a:xfrm flipH="1" flipV="1">
              <a:off x="2785" y="780"/>
              <a:ext cx="576" cy="576"/>
            </a:xfrm>
            <a:prstGeom prst="line">
              <a:avLst/>
            </a:prstGeom>
            <a:ln w="28575" cap="flat" cmpd="sng">
              <a:solidFill>
                <a:srgbClr val="0000CC"/>
              </a:solidFill>
              <a:prstDash val="solid"/>
              <a:round/>
              <a:headEnd type="none" w="med" len="med"/>
              <a:tailEnd type="none" w="med" len="med"/>
            </a:ln>
          </p:spPr>
        </p:sp>
      </p:grpSp>
      <p:sp>
        <p:nvSpPr>
          <p:cNvPr id="26660" name="Text Box 36"/>
          <p:cNvSpPr txBox="1"/>
          <p:nvPr/>
        </p:nvSpPr>
        <p:spPr>
          <a:xfrm>
            <a:off x="2208213" y="4724400"/>
            <a:ext cx="8280400" cy="1986280"/>
          </a:xfrm>
          <a:prstGeom prst="rect">
            <a:avLst/>
          </a:prstGeom>
          <a:noFill/>
          <a:ln w="9525">
            <a:noFill/>
          </a:ln>
        </p:spPr>
        <p:txBody>
          <a:bodyPr anchor="t">
            <a:spAutoFit/>
          </a:bodyPr>
          <a:p>
            <a:r>
              <a:rPr lang="zh-CN" altLang="en-US" sz="2800" b="1" dirty="0">
                <a:solidFill>
                  <a:srgbClr val="FF3300"/>
                </a:solidFill>
                <a:latin typeface="Arial" panose="020B0604020202020204" pitchFamily="34" charset="0"/>
                <a:ea typeface="宋体" panose="02010600030101010101" pitchFamily="2" charset="-122"/>
              </a:rPr>
              <a:t>在反射现象中，</a:t>
            </a:r>
            <a:r>
              <a:rPr lang="zh-CN" altLang="en-US" sz="2800" b="1" dirty="0">
                <a:solidFill>
                  <a:srgbClr val="FF0000"/>
                </a:solidFill>
                <a:latin typeface="宋体" panose="02010600030101010101" pitchFamily="2" charset="-122"/>
                <a:ea typeface="宋体" panose="02010600030101010101" pitchFamily="2" charset="-122"/>
                <a:sym typeface="宋体" panose="02010600030101010101" pitchFamily="2" charset="-122"/>
              </a:rPr>
              <a:t>当光线的传播方向反向时，它的传播路径不变，说明光路是可逆的</a:t>
            </a:r>
            <a:r>
              <a:rPr lang="zh-CN" altLang="zh-CN" sz="2800" b="1" dirty="0">
                <a:solidFill>
                  <a:schemeClr val="tx2"/>
                </a:solidFill>
                <a:latin typeface="宋体" panose="02010600030101010101" pitchFamily="2" charset="-122"/>
                <a:ea typeface="宋体" panose="02010600030101010101" pitchFamily="2" charset="-122"/>
                <a:sym typeface="宋体" panose="02010600030101010101" pitchFamily="2" charset="-122"/>
              </a:rPr>
              <a:t>.</a:t>
            </a:r>
            <a:endParaRPr lang="zh-CN" altLang="zh-CN" sz="2800" b="1" dirty="0">
              <a:solidFill>
                <a:schemeClr val="tx2"/>
              </a:solidFill>
              <a:latin typeface="宋体" panose="02010600030101010101" pitchFamily="2" charset="-122"/>
              <a:ea typeface="宋体" panose="02010600030101010101" pitchFamily="2" charset="-122"/>
              <a:sym typeface="宋体" panose="02010600030101010101" pitchFamily="2" charset="-122"/>
            </a:endParaRPr>
          </a:p>
          <a:p>
            <a:pPr>
              <a:lnSpc>
                <a:spcPct val="140000"/>
              </a:lnSpc>
            </a:pPr>
            <a:r>
              <a:rPr lang="zh-CN" altLang="en-US" sz="2400" b="1" dirty="0">
                <a:latin typeface="Arial" panose="020B0604020202020204" pitchFamily="34" charset="0"/>
                <a:ea typeface="宋体" panose="02010600030101010101" pitchFamily="2" charset="-122"/>
              </a:rPr>
              <a:t>甲同学通过平面镜能看到乙同学的眼睛，则乙同学</a:t>
            </a:r>
            <a:endParaRPr lang="zh-CN" altLang="en-US" sz="2400" b="1" dirty="0">
              <a:latin typeface="Arial" panose="020B0604020202020204" pitchFamily="34" charset="0"/>
              <a:ea typeface="宋体" panose="02010600030101010101" pitchFamily="2" charset="-122"/>
            </a:endParaRPr>
          </a:p>
          <a:p>
            <a:pPr>
              <a:lnSpc>
                <a:spcPct val="140000"/>
              </a:lnSpc>
            </a:pPr>
            <a:r>
              <a:rPr lang="zh-CN" altLang="en-US" sz="2400" b="1" u="sng" dirty="0">
                <a:latin typeface="Arial" panose="020B0604020202020204" pitchFamily="34" charset="0"/>
                <a:ea typeface="宋体" panose="02010600030101010101" pitchFamily="2" charset="-122"/>
              </a:rPr>
              <a:t>          </a:t>
            </a:r>
            <a:r>
              <a:rPr lang="zh-CN" altLang="en-US" sz="2400" b="1" dirty="0">
                <a:latin typeface="Arial" panose="020B0604020202020204" pitchFamily="34" charset="0"/>
                <a:ea typeface="宋体" panose="02010600030101010101" pitchFamily="2" charset="-122"/>
              </a:rPr>
              <a:t>看到甲同学的眼睛。（填“能”或“不能”）</a:t>
            </a:r>
            <a:endParaRPr lang="zh-CN" altLang="en-US" sz="2400" b="1" dirty="0">
              <a:latin typeface="Arial" panose="020B0604020202020204" pitchFamily="34" charset="0"/>
              <a:ea typeface="宋体" panose="02010600030101010101" pitchFamily="2" charset="-122"/>
            </a:endParaRPr>
          </a:p>
        </p:txBody>
      </p:sp>
      <p:sp>
        <p:nvSpPr>
          <p:cNvPr id="29731" name="Text Box 38"/>
          <p:cNvSpPr txBox="1"/>
          <p:nvPr/>
        </p:nvSpPr>
        <p:spPr>
          <a:xfrm>
            <a:off x="1847850" y="1628775"/>
            <a:ext cx="3746500" cy="1863090"/>
          </a:xfrm>
          <a:prstGeom prst="rect">
            <a:avLst/>
          </a:prstGeom>
          <a:noFill/>
          <a:ln w="9525">
            <a:noFill/>
          </a:ln>
        </p:spPr>
        <p:txBody>
          <a:bodyPr anchor="t">
            <a:spAutoFit/>
          </a:bodyPr>
          <a:p>
            <a:pPr>
              <a:lnSpc>
                <a:spcPct val="160000"/>
              </a:lnSpc>
            </a:pPr>
            <a:r>
              <a:rPr lang="zh-CN" altLang="en-US" sz="2400" b="1" dirty="0">
                <a:latin typeface="Arial" panose="020B0604020202020204" pitchFamily="34" charset="0"/>
                <a:ea typeface="宋体" panose="02010600030101010101" pitchFamily="2" charset="-122"/>
              </a:rPr>
              <a:t>如果让入射光线逆着反射光线的方向照射到平面镜上，我们会看到什么？</a:t>
            </a:r>
            <a:endParaRPr lang="zh-CN" altLang="en-US" sz="2400" b="1" dirty="0">
              <a:latin typeface="Arial" panose="020B0604020202020204" pitchFamily="34" charset="0"/>
              <a:ea typeface="宋体" panose="02010600030101010101" pitchFamily="2" charset="-122"/>
            </a:endParaRPr>
          </a:p>
        </p:txBody>
      </p:sp>
      <p:sp>
        <p:nvSpPr>
          <p:cNvPr id="26663" name="Text Box 39"/>
          <p:cNvSpPr txBox="1">
            <a:spLocks noChangeArrowheads="1"/>
          </p:cNvSpPr>
          <p:nvPr/>
        </p:nvSpPr>
        <p:spPr bwMode="auto">
          <a:xfrm>
            <a:off x="1874838" y="365"/>
            <a:ext cx="5248276" cy="1568450"/>
          </a:xfrm>
          <a:prstGeom prst="rect">
            <a:avLst/>
          </a:prstGeom>
          <a:noFill/>
          <a:ln w="9525">
            <a:noFill/>
            <a:miter lim="800000"/>
          </a:ln>
          <a:effectLst/>
        </p:spPr>
        <p:txBody>
          <a:bodyPr>
            <a:spAutoFit/>
          </a:bodyPr>
          <a:lstStyle/>
          <a:p>
            <a:pPr marR="0" defTabSz="914400" rtl="0">
              <a:spcBef>
                <a:spcPct val="50000"/>
              </a:spcBef>
              <a:buClrTx/>
              <a:buSzTx/>
              <a:buFontTx/>
              <a:buNone/>
              <a:defRPr/>
            </a:pPr>
            <a:r>
              <a:rPr kumimoji="0" lang="zh-CN" altLang="en-US" sz="4800" b="1" kern="10" cap="none" spc="0" normalizeH="0" baseline="0" noProof="0" dirty="0">
                <a:ln w="12700">
                  <a:solidFill>
                    <a:srgbClr val="EAEAEA"/>
                  </a:solidFill>
                  <a:rou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华文行楷" panose="02010800040101010101" pitchFamily="2" charset="-122"/>
                <a:ea typeface="宋体" panose="02010600030101010101" pitchFamily="2" charset="-122"/>
                <a:cs typeface="+mn-cs"/>
              </a:rPr>
              <a:t>进一步探究</a:t>
            </a:r>
            <a:endParaRPr kumimoji="0" lang="zh-CN" altLang="en-US" sz="4800" b="1" kern="10" cap="none" spc="0" normalizeH="0" baseline="0" noProof="0" dirty="0">
              <a:ln w="12700">
                <a:solidFill>
                  <a:srgbClr val="EAEAEA"/>
                </a:solidFill>
                <a:rou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华文行楷" panose="02010800040101010101" pitchFamily="2" charset="-122"/>
              <a:ea typeface="宋体" panose="02010600030101010101" pitchFamily="2" charset="-122"/>
              <a:cs typeface="+mn-cs"/>
            </a:endParaRPr>
          </a:p>
          <a:p>
            <a:pPr marR="0" defTabSz="914400" rtl="0">
              <a:spcBef>
                <a:spcPct val="50000"/>
              </a:spcBef>
              <a:buClrTx/>
              <a:buSzTx/>
              <a:buFontTx/>
              <a:buNone/>
              <a:defRPr/>
            </a:pPr>
            <a:r>
              <a:rPr kumimoji="0" lang="zh-CN" altLang="en-US" sz="3200" b="1" kern="1200" cap="none" spc="0" normalizeH="0" baseline="0" noProof="0" dirty="0">
                <a:latin typeface="Arial" panose="020B0604020202020204" pitchFamily="34" charset="0"/>
                <a:ea typeface="黑体" panose="02010609060101010101" pitchFamily="49" charset="-122"/>
                <a:cs typeface="+mn-cs"/>
              </a:rPr>
              <a:t>二、光的可逆性</a:t>
            </a:r>
            <a:endParaRPr kumimoji="0" lang="zh-CN" altLang="en-US" sz="3200" b="1" kern="1200" cap="none" spc="0" normalizeH="0" baseline="0" noProof="0" dirty="0">
              <a:latin typeface="Arial" panose="020B0604020202020204" pitchFamily="34" charset="0"/>
              <a:ea typeface="黑体" panose="02010609060101010101" pitchFamily="49" charset="-122"/>
              <a:cs typeface="+mn-cs"/>
            </a:endParaRPr>
          </a:p>
        </p:txBody>
      </p:sp>
      <p:sp>
        <p:nvSpPr>
          <p:cNvPr id="26664" name="Text Box 40"/>
          <p:cNvSpPr txBox="1"/>
          <p:nvPr/>
        </p:nvSpPr>
        <p:spPr>
          <a:xfrm>
            <a:off x="2351088" y="6021388"/>
            <a:ext cx="591185" cy="583565"/>
          </a:xfrm>
          <a:prstGeom prst="rect">
            <a:avLst/>
          </a:prstGeom>
          <a:noFill/>
          <a:ln w="9525">
            <a:noFill/>
          </a:ln>
        </p:spPr>
        <p:txBody>
          <a:bodyPr wrap="none" anchor="t">
            <a:spAutoFit/>
          </a:bodyPr>
          <a:p>
            <a:r>
              <a:rPr lang="zh-CN" altLang="en-US" sz="3200" b="1" dirty="0">
                <a:solidFill>
                  <a:srgbClr val="FF3300"/>
                </a:solidFill>
                <a:latin typeface="Arial" panose="020B0604020202020204" pitchFamily="34" charset="0"/>
                <a:ea typeface="宋体" panose="02010600030101010101" pitchFamily="2" charset="-122"/>
              </a:rPr>
              <a:t>能</a:t>
            </a:r>
            <a:endParaRPr lang="zh-CN" altLang="en-US" sz="3200" b="1" dirty="0">
              <a:solidFill>
                <a:srgbClr val="FF3300"/>
              </a:solidFill>
              <a:latin typeface="Arial" panose="020B0604020202020204" pitchFamily="34" charset="0"/>
              <a:ea typeface="宋体" panose="02010600030101010101" pitchFamily="2" charset="-122"/>
            </a:endParaRPr>
          </a:p>
        </p:txBody>
      </p:sp>
      <p:pic>
        <p:nvPicPr>
          <p:cNvPr id="26662" name="图片 136230" descr="米老鼠"/>
          <p:cNvPicPr>
            <a:picLocks noChangeAspect="1"/>
          </p:cNvPicPr>
          <p:nvPr/>
        </p:nvPicPr>
        <p:blipFill>
          <a:blip r:embed="rId1"/>
          <a:stretch>
            <a:fillRect/>
          </a:stretch>
        </p:blipFill>
        <p:spPr>
          <a:xfrm>
            <a:off x="9191625" y="0"/>
            <a:ext cx="1476375" cy="1268413"/>
          </a:xfrm>
          <a:prstGeom prst="rect">
            <a:avLst/>
          </a:prstGeom>
          <a:noFill/>
          <a:ln w="9525">
            <a:noFill/>
          </a:ln>
        </p:spPr>
      </p:pic>
      <p:pic>
        <p:nvPicPr>
          <p:cNvPr id="8" name="图片 136231" descr="0024"/>
          <p:cNvPicPr>
            <a:picLocks noChangeAspect="1"/>
          </p:cNvPicPr>
          <p:nvPr/>
        </p:nvPicPr>
        <p:blipFill>
          <a:blip r:embed="rId2"/>
          <a:stretch>
            <a:fillRect/>
          </a:stretch>
        </p:blipFill>
        <p:spPr>
          <a:xfrm>
            <a:off x="10039350" y="6019800"/>
            <a:ext cx="628650" cy="8382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6663"/>
                                        </p:tgtEl>
                                        <p:attrNameLst>
                                          <p:attrName>style.visibility</p:attrName>
                                        </p:attrNameLst>
                                      </p:cBhvr>
                                      <p:to>
                                        <p:strVal val="visible"/>
                                      </p:to>
                                    </p:set>
                                    <p:animEffect transition="in" filter="blinds(horizontal)">
                                      <p:cBhvr>
                                        <p:cTn id="7" dur="500"/>
                                        <p:tgtEl>
                                          <p:spTgt spid="2666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9731"/>
                                        </p:tgtEl>
                                        <p:attrNameLst>
                                          <p:attrName>style.visibility</p:attrName>
                                        </p:attrNameLst>
                                      </p:cBhvr>
                                      <p:to>
                                        <p:strVal val="visible"/>
                                      </p:to>
                                    </p:set>
                                    <p:animEffect transition="in" filter="blinds(horizontal)">
                                      <p:cBhvr>
                                        <p:cTn id="10" dur="500"/>
                                        <p:tgtEl>
                                          <p:spTgt spid="29731"/>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1"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up)">
                                      <p:cBhvr>
                                        <p:cTn id="21" dur="500"/>
                                        <p:tgtEl>
                                          <p:spTgt spid="3"/>
                                        </p:tgtEl>
                                      </p:cBhvr>
                                    </p:animEffect>
                                  </p:childTnLst>
                                </p:cTn>
                              </p:par>
                            </p:childTnLst>
                          </p:cTn>
                        </p:par>
                        <p:par>
                          <p:cTn id="22" fill="hold">
                            <p:stCondLst>
                              <p:cond delay="500"/>
                            </p:stCondLst>
                            <p:childTnLst>
                              <p:par>
                                <p:cTn id="23" presetID="2" presetClass="entr" presetSubtype="8" fill="hold" grpId="0" nodeType="afterEffect">
                                  <p:stCondLst>
                                    <p:cond delay="1000"/>
                                  </p:stCondLst>
                                  <p:childTnLst>
                                    <p:set>
                                      <p:cBhvr>
                                        <p:cTn id="24" dur="1" fill="hold">
                                          <p:stCondLst>
                                            <p:cond delay="0"/>
                                          </p:stCondLst>
                                        </p:cTn>
                                        <p:tgtEl>
                                          <p:spTgt spid="26645"/>
                                        </p:tgtEl>
                                        <p:attrNameLst>
                                          <p:attrName>style.visibility</p:attrName>
                                        </p:attrNameLst>
                                      </p:cBhvr>
                                      <p:to>
                                        <p:strVal val="visible"/>
                                      </p:to>
                                    </p:set>
                                    <p:anim calcmode="lin" valueType="num">
                                      <p:cBhvr additive="base">
                                        <p:cTn id="25" dur="500" fill="hold"/>
                                        <p:tgtEl>
                                          <p:spTgt spid="26645"/>
                                        </p:tgtEl>
                                        <p:attrNameLst>
                                          <p:attrName>ppt_x</p:attrName>
                                        </p:attrNameLst>
                                      </p:cBhvr>
                                      <p:tavLst>
                                        <p:tav tm="0">
                                          <p:val>
                                            <p:strVal val="0-#ppt_w/2"/>
                                          </p:val>
                                        </p:tav>
                                        <p:tav tm="100000">
                                          <p:val>
                                            <p:strVal val="#ppt_x"/>
                                          </p:val>
                                        </p:tav>
                                      </p:tavLst>
                                    </p:anim>
                                    <p:anim calcmode="lin" valueType="num">
                                      <p:cBhvr additive="base">
                                        <p:cTn id="26" dur="500" fill="hold"/>
                                        <p:tgtEl>
                                          <p:spTgt spid="26645"/>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2" presetClass="entr" presetSubtype="4" fill="hold" grpId="0" nodeType="afterEffect">
                                  <p:stCondLst>
                                    <p:cond delay="1000"/>
                                  </p:stCondLst>
                                  <p:childTnLst>
                                    <p:set>
                                      <p:cBhvr>
                                        <p:cTn id="29" dur="1" fill="hold">
                                          <p:stCondLst>
                                            <p:cond delay="0"/>
                                          </p:stCondLst>
                                        </p:cTn>
                                        <p:tgtEl>
                                          <p:spTgt spid="26644"/>
                                        </p:tgtEl>
                                        <p:attrNameLst>
                                          <p:attrName>style.visibility</p:attrName>
                                        </p:attrNameLst>
                                      </p:cBhvr>
                                      <p:to>
                                        <p:strVal val="visible"/>
                                      </p:to>
                                    </p:set>
                                    <p:anim calcmode="lin" valueType="num">
                                      <p:cBhvr additive="base">
                                        <p:cTn id="30" dur="500" fill="hold"/>
                                        <p:tgtEl>
                                          <p:spTgt spid="26644"/>
                                        </p:tgtEl>
                                        <p:attrNameLst>
                                          <p:attrName>ppt_x</p:attrName>
                                        </p:attrNameLst>
                                      </p:cBhvr>
                                      <p:tavLst>
                                        <p:tav tm="0">
                                          <p:val>
                                            <p:strVal val="#ppt_x"/>
                                          </p:val>
                                        </p:tav>
                                        <p:tav tm="100000">
                                          <p:val>
                                            <p:strVal val="#ppt_x"/>
                                          </p:val>
                                        </p:tav>
                                      </p:tavLst>
                                    </p:anim>
                                    <p:anim calcmode="lin" valueType="num">
                                      <p:cBhvr additive="base">
                                        <p:cTn id="31" dur="500" fill="hold"/>
                                        <p:tgtEl>
                                          <p:spTgt spid="26644"/>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nodeType="clickEffect">
                                  <p:stCondLst>
                                    <p:cond delay="0"/>
                                  </p:stCondLst>
                                  <p:childTnLst>
                                    <p:set>
                                      <p:cBhvr>
                                        <p:cTn id="35" dur="1" fill="hold">
                                          <p:stCondLst>
                                            <p:cond delay="0"/>
                                          </p:stCondLst>
                                        </p:cTn>
                                        <p:tgtEl>
                                          <p:spTgt spid="26637"/>
                                        </p:tgtEl>
                                        <p:attrNameLst>
                                          <p:attrName>style.visibility</p:attrName>
                                        </p:attrNameLst>
                                      </p:cBhvr>
                                      <p:to>
                                        <p:strVal val="visible"/>
                                      </p:to>
                                    </p:set>
                                    <p:animEffect transition="in" filter="wipe(up)">
                                      <p:cBhvr>
                                        <p:cTn id="36" dur="500"/>
                                        <p:tgtEl>
                                          <p:spTgt spid="26637"/>
                                        </p:tgtEl>
                                      </p:cBhvr>
                                    </p:animEffect>
                                  </p:childTnLst>
                                </p:cTn>
                              </p:par>
                            </p:childTnLst>
                          </p:cTn>
                        </p:par>
                        <p:par>
                          <p:cTn id="37" fill="hold">
                            <p:stCondLst>
                              <p:cond delay="500"/>
                            </p:stCondLst>
                            <p:childTnLst>
                              <p:par>
                                <p:cTn id="38" presetID="17" presetClass="entr" presetSubtype="1" fill="hold" nodeType="afterEffect">
                                  <p:stCondLst>
                                    <p:cond delay="0"/>
                                  </p:stCondLst>
                                  <p:childTnLst>
                                    <p:set>
                                      <p:cBhvr>
                                        <p:cTn id="39" dur="1" fill="hold">
                                          <p:stCondLst>
                                            <p:cond delay="0"/>
                                          </p:stCondLst>
                                        </p:cTn>
                                        <p:tgtEl>
                                          <p:spTgt spid="26653"/>
                                        </p:tgtEl>
                                        <p:attrNameLst>
                                          <p:attrName>style.visibility</p:attrName>
                                        </p:attrNameLst>
                                      </p:cBhvr>
                                      <p:to>
                                        <p:strVal val="visible"/>
                                      </p:to>
                                    </p:set>
                                    <p:anim calcmode="lin" valueType="num">
                                      <p:cBhvr>
                                        <p:cTn id="40" dur="500" fill="hold"/>
                                        <p:tgtEl>
                                          <p:spTgt spid="26653"/>
                                        </p:tgtEl>
                                        <p:attrNameLst>
                                          <p:attrName>ppt_x</p:attrName>
                                        </p:attrNameLst>
                                      </p:cBhvr>
                                      <p:tavLst>
                                        <p:tav tm="0">
                                          <p:val>
                                            <p:strVal val="#ppt_x"/>
                                          </p:val>
                                        </p:tav>
                                        <p:tav tm="100000">
                                          <p:val>
                                            <p:strVal val="#ppt_x"/>
                                          </p:val>
                                        </p:tav>
                                      </p:tavLst>
                                    </p:anim>
                                    <p:anim calcmode="lin" valueType="num">
                                      <p:cBhvr>
                                        <p:cTn id="41" dur="500" fill="hold"/>
                                        <p:tgtEl>
                                          <p:spTgt spid="26653"/>
                                        </p:tgtEl>
                                        <p:attrNameLst>
                                          <p:attrName>ppt_y</p:attrName>
                                        </p:attrNameLst>
                                      </p:cBhvr>
                                      <p:tavLst>
                                        <p:tav tm="0">
                                          <p:val>
                                            <p:strVal val="#ppt_y-#ppt_h/2"/>
                                          </p:val>
                                        </p:tav>
                                        <p:tav tm="100000">
                                          <p:val>
                                            <p:strVal val="#ppt_y"/>
                                          </p:val>
                                        </p:tav>
                                      </p:tavLst>
                                    </p:anim>
                                    <p:anim calcmode="lin" valueType="num">
                                      <p:cBhvr>
                                        <p:cTn id="42" dur="500" fill="hold"/>
                                        <p:tgtEl>
                                          <p:spTgt spid="26653"/>
                                        </p:tgtEl>
                                        <p:attrNameLst>
                                          <p:attrName>ppt_w</p:attrName>
                                        </p:attrNameLst>
                                      </p:cBhvr>
                                      <p:tavLst>
                                        <p:tav tm="0">
                                          <p:val>
                                            <p:strVal val="#ppt_w"/>
                                          </p:val>
                                        </p:tav>
                                        <p:tav tm="100000">
                                          <p:val>
                                            <p:strVal val="#ppt_w"/>
                                          </p:val>
                                        </p:tav>
                                      </p:tavLst>
                                    </p:anim>
                                    <p:anim calcmode="lin" valueType="num">
                                      <p:cBhvr>
                                        <p:cTn id="43" dur="500" fill="hold"/>
                                        <p:tgtEl>
                                          <p:spTgt spid="26653"/>
                                        </p:tgtEl>
                                        <p:attrNameLst>
                                          <p:attrName>ppt_h</p:attrName>
                                        </p:attrNameLst>
                                      </p:cBhvr>
                                      <p:tavLst>
                                        <p:tav tm="0">
                                          <p:val>
                                            <p:fltVal val="0.000000"/>
                                          </p:val>
                                        </p:tav>
                                        <p:tav tm="100000">
                                          <p:val>
                                            <p:strVal val="#ppt_h"/>
                                          </p:val>
                                        </p:tav>
                                      </p:tavLst>
                                    </p:anim>
                                  </p:childTnLst>
                                  <p:subTnLst>
                                    <p:set>
                                      <p:cBhvr override="childStyle">
                                        <p:cTn dur="1" fill="hold" display="0" masterRel="nextClick" afterEffect="1"/>
                                        <p:tgtEl>
                                          <p:spTgt spid="26653"/>
                                        </p:tgtEl>
                                        <p:attrNameLst>
                                          <p:attrName>style.visibility</p:attrName>
                                        </p:attrNameLst>
                                      </p:cBhvr>
                                      <p:to>
                                        <p:strVal val="hidden"/>
                                      </p:to>
                                    </p:set>
                                  </p:subTnLst>
                                </p:cTn>
                              </p:par>
                            </p:childTnLst>
                          </p:cTn>
                        </p:par>
                        <p:par>
                          <p:cTn id="44" fill="hold">
                            <p:stCondLst>
                              <p:cond delay="1000"/>
                            </p:stCondLst>
                            <p:childTnLst>
                              <p:par>
                                <p:cTn id="45" presetID="2" presetClass="entr" presetSubtype="1" fill="hold" grpId="0" nodeType="afterEffect">
                                  <p:stCondLst>
                                    <p:cond delay="1000"/>
                                  </p:stCondLst>
                                  <p:childTnLst>
                                    <p:set>
                                      <p:cBhvr>
                                        <p:cTn id="46" dur="1" fill="hold">
                                          <p:stCondLst>
                                            <p:cond delay="0"/>
                                          </p:stCondLst>
                                        </p:cTn>
                                        <p:tgtEl>
                                          <p:spTgt spid="26646"/>
                                        </p:tgtEl>
                                        <p:attrNameLst>
                                          <p:attrName>style.visibility</p:attrName>
                                        </p:attrNameLst>
                                      </p:cBhvr>
                                      <p:to>
                                        <p:strVal val="visible"/>
                                      </p:to>
                                    </p:set>
                                    <p:anim calcmode="lin" valueType="num">
                                      <p:cBhvr additive="base">
                                        <p:cTn id="47" dur="500" fill="hold"/>
                                        <p:tgtEl>
                                          <p:spTgt spid="26646"/>
                                        </p:tgtEl>
                                        <p:attrNameLst>
                                          <p:attrName>ppt_x</p:attrName>
                                        </p:attrNameLst>
                                      </p:cBhvr>
                                      <p:tavLst>
                                        <p:tav tm="0">
                                          <p:val>
                                            <p:strVal val="#ppt_x"/>
                                          </p:val>
                                        </p:tav>
                                        <p:tav tm="100000">
                                          <p:val>
                                            <p:strVal val="#ppt_x"/>
                                          </p:val>
                                        </p:tav>
                                      </p:tavLst>
                                    </p:anim>
                                    <p:anim calcmode="lin" valueType="num">
                                      <p:cBhvr additive="base">
                                        <p:cTn id="48" dur="500" fill="hold"/>
                                        <p:tgtEl>
                                          <p:spTgt spid="26646"/>
                                        </p:tgtEl>
                                        <p:attrNameLst>
                                          <p:attrName>ppt_y</p:attrName>
                                        </p:attrNameLst>
                                      </p:cBhvr>
                                      <p:tavLst>
                                        <p:tav tm="0">
                                          <p:val>
                                            <p:strVal val="0-#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nodeType="clickEffect">
                                  <p:stCondLst>
                                    <p:cond delay="0"/>
                                  </p:stCondLst>
                                  <p:childTnLst>
                                    <p:set>
                                      <p:cBhvr>
                                        <p:cTn id="52" dur="1" fill="hold">
                                          <p:stCondLst>
                                            <p:cond delay="0"/>
                                          </p:stCondLst>
                                        </p:cTn>
                                        <p:tgtEl>
                                          <p:spTgt spid="4"/>
                                        </p:tgtEl>
                                        <p:attrNameLst>
                                          <p:attrName>style.visibility</p:attrName>
                                        </p:attrNameLst>
                                      </p:cBhvr>
                                      <p:to>
                                        <p:strVal val="visible"/>
                                      </p:to>
                                    </p:set>
                                    <p:animEffect transition="in" filter="wipe(down)">
                                      <p:cBhvr>
                                        <p:cTn id="53" dur="500"/>
                                        <p:tgtEl>
                                          <p:spTgt spid="4"/>
                                        </p:tgtEl>
                                      </p:cBhvr>
                                    </p:animEffect>
                                  </p:childTnLst>
                                </p:cTn>
                              </p:par>
                            </p:childTnLst>
                          </p:cTn>
                        </p:par>
                        <p:par>
                          <p:cTn id="54" fill="hold">
                            <p:stCondLst>
                              <p:cond delay="500"/>
                            </p:stCondLst>
                            <p:childTnLst>
                              <p:par>
                                <p:cTn id="55" presetID="2" presetClass="entr" presetSubtype="2" fill="hold" grpId="0" nodeType="afterEffect">
                                  <p:stCondLst>
                                    <p:cond delay="1000"/>
                                  </p:stCondLst>
                                  <p:childTnLst>
                                    <p:set>
                                      <p:cBhvr>
                                        <p:cTn id="56" dur="1" fill="hold">
                                          <p:stCondLst>
                                            <p:cond delay="0"/>
                                          </p:stCondLst>
                                        </p:cTn>
                                        <p:tgtEl>
                                          <p:spTgt spid="26647"/>
                                        </p:tgtEl>
                                        <p:attrNameLst>
                                          <p:attrName>style.visibility</p:attrName>
                                        </p:attrNameLst>
                                      </p:cBhvr>
                                      <p:to>
                                        <p:strVal val="visible"/>
                                      </p:to>
                                    </p:set>
                                    <p:anim calcmode="lin" valueType="num">
                                      <p:cBhvr additive="base">
                                        <p:cTn id="57" dur="500" fill="hold"/>
                                        <p:tgtEl>
                                          <p:spTgt spid="26647"/>
                                        </p:tgtEl>
                                        <p:attrNameLst>
                                          <p:attrName>ppt_x</p:attrName>
                                        </p:attrNameLst>
                                      </p:cBhvr>
                                      <p:tavLst>
                                        <p:tav tm="0">
                                          <p:val>
                                            <p:strVal val="1+#ppt_w/2"/>
                                          </p:val>
                                        </p:tav>
                                        <p:tav tm="100000">
                                          <p:val>
                                            <p:strVal val="#ppt_x"/>
                                          </p:val>
                                        </p:tav>
                                      </p:tavLst>
                                    </p:anim>
                                    <p:anim calcmode="lin" valueType="num">
                                      <p:cBhvr additive="base">
                                        <p:cTn id="58" dur="500" fill="hold"/>
                                        <p:tgtEl>
                                          <p:spTgt spid="26647"/>
                                        </p:tgtEl>
                                        <p:attrNameLst>
                                          <p:attrName>ppt_y</p:attrName>
                                        </p:attrNameLst>
                                      </p:cBhvr>
                                      <p:tavLst>
                                        <p:tav tm="0">
                                          <p:val>
                                            <p:strVal val="#ppt_y"/>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16" presetClass="entr" presetSubtype="37" fill="hold" nodeType="clickEffect">
                                  <p:stCondLst>
                                    <p:cond delay="0"/>
                                  </p:stCondLst>
                                  <p:childTnLst>
                                    <p:set>
                                      <p:cBhvr>
                                        <p:cTn id="62" dur="1" fill="hold">
                                          <p:stCondLst>
                                            <p:cond delay="0"/>
                                          </p:stCondLst>
                                        </p:cTn>
                                        <p:tgtEl>
                                          <p:spTgt spid="26648"/>
                                        </p:tgtEl>
                                        <p:attrNameLst>
                                          <p:attrName>style.visibility</p:attrName>
                                        </p:attrNameLst>
                                      </p:cBhvr>
                                      <p:to>
                                        <p:strVal val="visible"/>
                                      </p:to>
                                    </p:set>
                                    <p:animEffect transition="in" filter="barn(outVertical)">
                                      <p:cBhvr>
                                        <p:cTn id="63" dur="500"/>
                                        <p:tgtEl>
                                          <p:spTgt spid="26648"/>
                                        </p:tgtEl>
                                      </p:cBhvr>
                                    </p:animEffect>
                                  </p:childTnLst>
                                </p:cTn>
                              </p:par>
                            </p:childTnLst>
                          </p:cTn>
                        </p:par>
                        <p:par>
                          <p:cTn id="64" fill="hold">
                            <p:stCondLst>
                              <p:cond delay="500"/>
                            </p:stCondLst>
                            <p:childTnLst>
                              <p:par>
                                <p:cTn id="65" presetID="1" presetClass="entr" presetSubtype="0" fill="hold" grpId="0" nodeType="afterEffect">
                                  <p:stCondLst>
                                    <p:cond delay="0"/>
                                  </p:stCondLst>
                                  <p:childTnLst>
                                    <p:set>
                                      <p:cBhvr>
                                        <p:cTn id="66" dur="1" fill="hold">
                                          <p:stCondLst>
                                            <p:cond delay="499"/>
                                          </p:stCondLst>
                                        </p:cTn>
                                        <p:tgtEl>
                                          <p:spTgt spid="26650"/>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6" presetClass="entr" presetSubtype="37" fill="hold" nodeType="clickEffect">
                                  <p:stCondLst>
                                    <p:cond delay="0"/>
                                  </p:stCondLst>
                                  <p:childTnLst>
                                    <p:set>
                                      <p:cBhvr>
                                        <p:cTn id="70" dur="1" fill="hold">
                                          <p:stCondLst>
                                            <p:cond delay="0"/>
                                          </p:stCondLst>
                                        </p:cTn>
                                        <p:tgtEl>
                                          <p:spTgt spid="26649"/>
                                        </p:tgtEl>
                                        <p:attrNameLst>
                                          <p:attrName>style.visibility</p:attrName>
                                        </p:attrNameLst>
                                      </p:cBhvr>
                                      <p:to>
                                        <p:strVal val="visible"/>
                                      </p:to>
                                    </p:set>
                                    <p:animEffect transition="in" filter="barn(outVertical)">
                                      <p:cBhvr>
                                        <p:cTn id="71" dur="500"/>
                                        <p:tgtEl>
                                          <p:spTgt spid="26649"/>
                                        </p:tgtEl>
                                      </p:cBhvr>
                                    </p:animEffect>
                                  </p:childTnLst>
                                </p:cTn>
                              </p:par>
                            </p:childTnLst>
                          </p:cTn>
                        </p:par>
                        <p:par>
                          <p:cTn id="72" fill="hold">
                            <p:stCondLst>
                              <p:cond delay="500"/>
                            </p:stCondLst>
                            <p:childTnLst>
                              <p:par>
                                <p:cTn id="73" presetID="1" presetClass="entr" presetSubtype="0" fill="hold" grpId="0" nodeType="afterEffect">
                                  <p:stCondLst>
                                    <p:cond delay="0"/>
                                  </p:stCondLst>
                                  <p:childTnLst>
                                    <p:set>
                                      <p:cBhvr>
                                        <p:cTn id="74" dur="1" fill="hold">
                                          <p:stCondLst>
                                            <p:cond delay="499"/>
                                          </p:stCondLst>
                                        </p:cTn>
                                        <p:tgtEl>
                                          <p:spTgt spid="26651"/>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22" presetClass="entr" presetSubtype="1" fill="hold" nodeType="clickEffect">
                                  <p:stCondLst>
                                    <p:cond delay="0"/>
                                  </p:stCondLst>
                                  <p:childTnLst>
                                    <p:set>
                                      <p:cBhvr>
                                        <p:cTn id="78" dur="1" fill="hold">
                                          <p:stCondLst>
                                            <p:cond delay="0"/>
                                          </p:stCondLst>
                                        </p:cTn>
                                        <p:tgtEl>
                                          <p:spTgt spid="7"/>
                                        </p:tgtEl>
                                        <p:attrNameLst>
                                          <p:attrName>style.visibility</p:attrName>
                                        </p:attrNameLst>
                                      </p:cBhvr>
                                      <p:to>
                                        <p:strVal val="visible"/>
                                      </p:to>
                                    </p:set>
                                    <p:animEffect transition="in" filter="wipe(up)">
                                      <p:cBhvr>
                                        <p:cTn id="79" dur="500"/>
                                        <p:tgtEl>
                                          <p:spTgt spid="7"/>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4" fill="hold" nodeType="clickEffect">
                                  <p:stCondLst>
                                    <p:cond delay="0"/>
                                  </p:stCondLst>
                                  <p:childTnLst>
                                    <p:set>
                                      <p:cBhvr>
                                        <p:cTn id="83" dur="1" fill="hold">
                                          <p:stCondLst>
                                            <p:cond delay="0"/>
                                          </p:stCondLst>
                                        </p:cTn>
                                        <p:tgtEl>
                                          <p:spTgt spid="5"/>
                                        </p:tgtEl>
                                        <p:attrNameLst>
                                          <p:attrName>style.visibility</p:attrName>
                                        </p:attrNameLst>
                                      </p:cBhvr>
                                      <p:to>
                                        <p:strVal val="visible"/>
                                      </p:to>
                                    </p:set>
                                    <p:animEffect transition="in" filter="wipe(down)">
                                      <p:cBhvr>
                                        <p:cTn id="84" dur="500"/>
                                        <p:tgtEl>
                                          <p:spTgt spid="5"/>
                                        </p:tgtEl>
                                      </p:cBhvr>
                                    </p:animEffect>
                                  </p:childTnLst>
                                </p:cTn>
                              </p:par>
                            </p:childTnLst>
                          </p:cTn>
                        </p:par>
                      </p:childTnLst>
                    </p:cTn>
                  </p:par>
                  <p:par>
                    <p:cTn id="85" fill="hold">
                      <p:stCondLst>
                        <p:cond delay="indefinite"/>
                      </p:stCondLst>
                      <p:childTnLst>
                        <p:par>
                          <p:cTn id="86" fill="hold">
                            <p:stCondLst>
                              <p:cond delay="0"/>
                            </p:stCondLst>
                            <p:childTnLst>
                              <p:par>
                                <p:cTn id="87" presetID="3" presetClass="entr" presetSubtype="10" fill="hold" nodeType="clickEffect">
                                  <p:stCondLst>
                                    <p:cond delay="0"/>
                                  </p:stCondLst>
                                  <p:childTnLst>
                                    <p:set>
                                      <p:cBhvr>
                                        <p:cTn id="88" dur="1" fill="hold">
                                          <p:stCondLst>
                                            <p:cond delay="0"/>
                                          </p:stCondLst>
                                        </p:cTn>
                                        <p:tgtEl>
                                          <p:spTgt spid="26660">
                                            <p:txEl>
                                              <p:charRg st="0" end="38"/>
                                            </p:txEl>
                                          </p:spTgt>
                                        </p:tgtEl>
                                        <p:attrNameLst>
                                          <p:attrName>style.visibility</p:attrName>
                                        </p:attrNameLst>
                                      </p:cBhvr>
                                      <p:to>
                                        <p:strVal val="visible"/>
                                      </p:to>
                                    </p:set>
                                    <p:animEffect transition="in" filter="blinds(horizontal)">
                                      <p:cBhvr>
                                        <p:cTn id="89" dur="500"/>
                                        <p:tgtEl>
                                          <p:spTgt spid="26660">
                                            <p:txEl>
                                              <p:charRg st="0" end="38"/>
                                            </p:txEl>
                                          </p:spTgt>
                                        </p:tgtEl>
                                      </p:cBhvr>
                                    </p:animEffect>
                                  </p:childTnLst>
                                </p:cTn>
                              </p:par>
                            </p:childTnLst>
                          </p:cTn>
                        </p:par>
                      </p:childTnLst>
                    </p:cTn>
                  </p:par>
                  <p:par>
                    <p:cTn id="90" fill="hold">
                      <p:stCondLst>
                        <p:cond delay="indefinite"/>
                      </p:stCondLst>
                      <p:childTnLst>
                        <p:par>
                          <p:cTn id="91" fill="hold">
                            <p:stCondLst>
                              <p:cond delay="0"/>
                            </p:stCondLst>
                            <p:childTnLst>
                              <p:par>
                                <p:cTn id="92" presetID="3" presetClass="entr" presetSubtype="10" fill="hold" nodeType="clickEffect">
                                  <p:stCondLst>
                                    <p:cond delay="0"/>
                                  </p:stCondLst>
                                  <p:childTnLst>
                                    <p:set>
                                      <p:cBhvr>
                                        <p:cTn id="93" dur="1" fill="hold">
                                          <p:stCondLst>
                                            <p:cond delay="0"/>
                                          </p:stCondLst>
                                        </p:cTn>
                                        <p:tgtEl>
                                          <p:spTgt spid="26660">
                                            <p:txEl>
                                              <p:charRg st="38" end="61"/>
                                            </p:txEl>
                                          </p:spTgt>
                                        </p:tgtEl>
                                        <p:attrNameLst>
                                          <p:attrName>style.visibility</p:attrName>
                                        </p:attrNameLst>
                                      </p:cBhvr>
                                      <p:to>
                                        <p:strVal val="visible"/>
                                      </p:to>
                                    </p:set>
                                    <p:animEffect transition="in" filter="blinds(horizontal)">
                                      <p:cBhvr>
                                        <p:cTn id="94" dur="500"/>
                                        <p:tgtEl>
                                          <p:spTgt spid="26660">
                                            <p:txEl>
                                              <p:charRg st="38" end="61"/>
                                            </p:txEl>
                                          </p:spTgt>
                                        </p:tgtEl>
                                      </p:cBhvr>
                                    </p:animEffect>
                                  </p:childTnLst>
                                </p:cTn>
                              </p:par>
                              <p:par>
                                <p:cTn id="95" presetID="3" presetClass="entr" presetSubtype="10" fill="hold" nodeType="withEffect">
                                  <p:stCondLst>
                                    <p:cond delay="0"/>
                                  </p:stCondLst>
                                  <p:childTnLst>
                                    <p:set>
                                      <p:cBhvr>
                                        <p:cTn id="96" dur="1" fill="hold">
                                          <p:stCondLst>
                                            <p:cond delay="0"/>
                                          </p:stCondLst>
                                        </p:cTn>
                                        <p:tgtEl>
                                          <p:spTgt spid="26660">
                                            <p:txEl>
                                              <p:charRg st="61" end="92"/>
                                            </p:txEl>
                                          </p:spTgt>
                                        </p:tgtEl>
                                        <p:attrNameLst>
                                          <p:attrName>style.visibility</p:attrName>
                                        </p:attrNameLst>
                                      </p:cBhvr>
                                      <p:to>
                                        <p:strVal val="visible"/>
                                      </p:to>
                                    </p:set>
                                    <p:animEffect transition="in" filter="blinds(horizontal)">
                                      <p:cBhvr>
                                        <p:cTn id="97" dur="500"/>
                                        <p:tgtEl>
                                          <p:spTgt spid="26660">
                                            <p:txEl>
                                              <p:charRg st="61" end="92"/>
                                            </p:txEl>
                                          </p:spTgt>
                                        </p:tgtEl>
                                      </p:cBhvr>
                                    </p:animEffect>
                                  </p:childTnLst>
                                </p:cTn>
                              </p:par>
                            </p:childTnLst>
                          </p:cTn>
                        </p:par>
                      </p:childTnLst>
                    </p:cTn>
                  </p:par>
                  <p:par>
                    <p:cTn id="98" fill="hold">
                      <p:stCondLst>
                        <p:cond delay="indefinite"/>
                      </p:stCondLst>
                      <p:childTnLst>
                        <p:par>
                          <p:cTn id="99" fill="hold">
                            <p:stCondLst>
                              <p:cond delay="0"/>
                            </p:stCondLst>
                            <p:childTnLst>
                              <p:par>
                                <p:cTn id="100" presetID="2" presetClass="entr" presetSubtype="4" fill="hold" grpId="0" nodeType="clickEffect">
                                  <p:stCondLst>
                                    <p:cond delay="0"/>
                                  </p:stCondLst>
                                  <p:childTnLst>
                                    <p:set>
                                      <p:cBhvr>
                                        <p:cTn id="101" dur="1" fill="hold">
                                          <p:stCondLst>
                                            <p:cond delay="0"/>
                                          </p:stCondLst>
                                        </p:cTn>
                                        <p:tgtEl>
                                          <p:spTgt spid="26664"/>
                                        </p:tgtEl>
                                        <p:attrNameLst>
                                          <p:attrName>style.visibility</p:attrName>
                                        </p:attrNameLst>
                                      </p:cBhvr>
                                      <p:to>
                                        <p:strVal val="visible"/>
                                      </p:to>
                                    </p:set>
                                    <p:anim calcmode="lin" valueType="num">
                                      <p:cBhvr additive="base">
                                        <p:cTn id="102" dur="500" fill="hold"/>
                                        <p:tgtEl>
                                          <p:spTgt spid="26664"/>
                                        </p:tgtEl>
                                        <p:attrNameLst>
                                          <p:attrName>ppt_x</p:attrName>
                                        </p:attrNameLst>
                                      </p:cBhvr>
                                      <p:tavLst>
                                        <p:tav tm="0">
                                          <p:val>
                                            <p:strVal val="#ppt_x"/>
                                          </p:val>
                                        </p:tav>
                                        <p:tav tm="100000">
                                          <p:val>
                                            <p:strVal val="#ppt_x"/>
                                          </p:val>
                                        </p:tav>
                                      </p:tavLst>
                                    </p:anim>
                                    <p:anim calcmode="lin" valueType="num">
                                      <p:cBhvr additive="base">
                                        <p:cTn id="103" dur="500" fill="hold"/>
                                        <p:tgtEl>
                                          <p:spTgt spid="266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44" grpId="0"/>
      <p:bldP spid="26645" grpId="0"/>
      <p:bldP spid="26646" grpId="0"/>
      <p:bldP spid="26647" grpId="0"/>
      <p:bldP spid="26650" grpId="0"/>
      <p:bldP spid="26651" grpId="0"/>
      <p:bldP spid="29731" grpId="0"/>
      <p:bldP spid="2666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1" name="Rectangle 3"/>
          <p:cNvSpPr>
            <a:spLocks noChangeArrowheads="1"/>
          </p:cNvSpPr>
          <p:nvPr/>
        </p:nvSpPr>
        <p:spPr bwMode="auto">
          <a:xfrm>
            <a:off x="1955800" y="1552575"/>
            <a:ext cx="8353425" cy="1168400"/>
          </a:xfrm>
          <a:prstGeom prst="rect">
            <a:avLst/>
          </a:prstGeom>
          <a:noFill/>
          <a:ln w="9525">
            <a:noFill/>
            <a:miter lim="800000"/>
          </a:ln>
          <a:effectLst/>
        </p:spPr>
        <p:txBody>
          <a:bodyPr>
            <a:spAutoFit/>
          </a:bodyPr>
          <a:lstStyle/>
          <a:p>
            <a:pPr marL="0" marR="0" lvl="0" indent="0" algn="l" defTabSz="914400" rtl="0" eaLnBrk="1" fontAlgn="base" latinLnBrk="0" hangingPunct="1">
              <a:lnSpc>
                <a:spcPct val="125000"/>
              </a:lnSpc>
              <a:spcBef>
                <a:spcPct val="0"/>
              </a:spcBef>
              <a:spcAft>
                <a:spcPct val="0"/>
              </a:spcAft>
              <a:buClrTx/>
              <a:buSzTx/>
              <a:buFontTx/>
              <a:buNone/>
              <a:defRPr/>
            </a:pPr>
            <a:r>
              <a:rPr kumimoji="0" lang="zh-CN" altLang="en-US" sz="2800" b="1" i="0" u="none" strike="noStrike" kern="1200" cap="none" spc="0" normalizeH="0" baseline="0" noProof="0">
                <a:ln>
                  <a:noFill/>
                </a:ln>
                <a:solidFill>
                  <a:schemeClr val="tx1"/>
                </a:solidFill>
                <a:effectLst/>
                <a:uLnTx/>
                <a:uFillTx/>
                <a:latin typeface="+mn-ea"/>
                <a:ea typeface="+mn-ea"/>
                <a:cs typeface="+mn-cs"/>
              </a:rPr>
              <a:t>　　让一束激光斜射到</a:t>
            </a:r>
            <a:r>
              <a:rPr kumimoji="0" lang="zh-CN" altLang="en-US" sz="2800" b="1" i="0" u="none" strike="noStrike" kern="1200" cap="none" spc="0" normalizeH="0" baseline="0" noProof="0">
                <a:ln>
                  <a:noFill/>
                </a:ln>
                <a:solidFill>
                  <a:srgbClr val="FF0000"/>
                </a:solidFill>
                <a:effectLst/>
                <a:uLnTx/>
                <a:uFillTx/>
                <a:latin typeface="+mn-ea"/>
                <a:ea typeface="+mn-ea"/>
                <a:cs typeface="+mn-cs"/>
              </a:rPr>
              <a:t>平面镜</a:t>
            </a:r>
            <a:r>
              <a:rPr kumimoji="0" lang="zh-CN" altLang="en-US" sz="2800" b="1" i="0" u="none" strike="noStrike" kern="1200" cap="none" spc="0" normalizeH="0" baseline="0" noProof="0">
                <a:ln>
                  <a:noFill/>
                </a:ln>
                <a:solidFill>
                  <a:schemeClr val="tx1"/>
                </a:solidFill>
                <a:effectLst/>
                <a:uLnTx/>
                <a:uFillTx/>
                <a:latin typeface="+mn-ea"/>
                <a:ea typeface="+mn-ea"/>
                <a:cs typeface="+mn-cs"/>
              </a:rPr>
              <a:t>，反射到墙上，观察到的现象是</a:t>
            </a:r>
            <a:r>
              <a:rPr kumimoji="0" lang="en-US" altLang="zh-CN" sz="2800" b="1" i="0" u="none" strike="noStrike" kern="1200" cap="none" spc="0" normalizeH="0" baseline="0" noProof="0">
                <a:ln>
                  <a:noFill/>
                </a:ln>
                <a:solidFill>
                  <a:schemeClr val="tx1"/>
                </a:solidFill>
                <a:effectLst/>
                <a:uLnTx/>
                <a:uFillTx/>
                <a:latin typeface="+mn-ea"/>
                <a:ea typeface="+mn-ea"/>
                <a:cs typeface="+mn-cs"/>
              </a:rPr>
              <a:t>……</a:t>
            </a:r>
            <a:endParaRPr kumimoji="0" lang="zh-CN" altLang="en-US" sz="2800" b="1" i="0" u="none" strike="noStrike" kern="1200" cap="none" spc="0" normalizeH="0" baseline="0" noProof="0">
              <a:ln>
                <a:noFill/>
              </a:ln>
              <a:solidFill>
                <a:schemeClr val="tx1"/>
              </a:solidFill>
              <a:effectLst/>
              <a:uLnTx/>
              <a:uFillTx/>
              <a:latin typeface="+mn-ea"/>
              <a:ea typeface="+mn-ea"/>
              <a:cs typeface="+mn-cs"/>
            </a:endParaRPr>
          </a:p>
        </p:txBody>
      </p:sp>
      <p:sp>
        <p:nvSpPr>
          <p:cNvPr id="17413" name="Rectangle 5"/>
          <p:cNvSpPr>
            <a:spLocks noChangeArrowheads="1"/>
          </p:cNvSpPr>
          <p:nvPr/>
        </p:nvSpPr>
        <p:spPr bwMode="auto">
          <a:xfrm>
            <a:off x="1955800" y="4375150"/>
            <a:ext cx="6696075" cy="629920"/>
          </a:xfrm>
          <a:prstGeom prst="rect">
            <a:avLst/>
          </a:prstGeom>
          <a:noFill/>
          <a:ln w="9525">
            <a:noFill/>
            <a:miter lim="800000"/>
          </a:ln>
          <a:effectLst/>
        </p:spPr>
        <p:txBody>
          <a:bodyPr>
            <a:spAutoFit/>
          </a:bodyPr>
          <a:lstStyle/>
          <a:p>
            <a:pPr marL="0" marR="0" lvl="0" indent="0" algn="l" defTabSz="914400" rtl="0" eaLnBrk="1" fontAlgn="base" latinLnBrk="0" hangingPunct="1">
              <a:lnSpc>
                <a:spcPct val="125000"/>
              </a:lnSpc>
              <a:spcBef>
                <a:spcPct val="0"/>
              </a:spcBef>
              <a:spcAft>
                <a:spcPct val="0"/>
              </a:spcAft>
              <a:buClrTx/>
              <a:buSzTx/>
              <a:buFontTx/>
              <a:buNone/>
              <a:defRPr/>
            </a:pPr>
            <a:r>
              <a:rPr kumimoji="0" lang="zh-CN" altLang="en-US" sz="2800" b="1" i="0" u="none" strike="noStrike" kern="1200" cap="none" spc="0" normalizeH="0" baseline="0" noProof="0">
                <a:ln>
                  <a:noFill/>
                </a:ln>
                <a:solidFill>
                  <a:schemeClr val="tx1"/>
                </a:solidFill>
                <a:effectLst/>
                <a:uLnTx/>
                <a:uFillTx/>
                <a:latin typeface="+mn-ea"/>
                <a:ea typeface="+mn-ea"/>
                <a:cs typeface="+mn-cs"/>
              </a:rPr>
              <a:t>　　对比平面镜和白纸表面，</a:t>
            </a:r>
            <a:r>
              <a:rPr kumimoji="0" lang="zh-CN" altLang="en-US" sz="2800" b="1" i="0" u="none" strike="noStrike" kern="1200" cap="none" spc="0" normalizeH="0" baseline="0" noProof="0">
                <a:ln>
                  <a:noFill/>
                </a:ln>
                <a:solidFill>
                  <a:srgbClr val="FF0000"/>
                </a:solidFill>
                <a:effectLst/>
                <a:uLnTx/>
                <a:uFillTx/>
                <a:latin typeface="+mn-ea"/>
                <a:ea typeface="+mn-ea"/>
                <a:cs typeface="+mn-cs"/>
              </a:rPr>
              <a:t>发现</a:t>
            </a:r>
            <a:r>
              <a:rPr kumimoji="0" lang="en-US" altLang="zh-CN" sz="2800" b="1" i="0" u="none" strike="noStrike" kern="1200" cap="none" spc="0" normalizeH="0" baseline="0" noProof="0">
                <a:ln>
                  <a:noFill/>
                </a:ln>
                <a:solidFill>
                  <a:srgbClr val="FF0000"/>
                </a:solidFill>
                <a:effectLst/>
                <a:uLnTx/>
                <a:uFillTx/>
                <a:latin typeface="+mn-ea"/>
                <a:ea typeface="+mn-ea"/>
                <a:cs typeface="+mn-cs"/>
              </a:rPr>
              <a:t>……</a:t>
            </a:r>
            <a:endParaRPr kumimoji="0" lang="en-US" altLang="zh-CN" sz="2800" b="1" i="0" u="none" strike="noStrike" kern="1200" cap="none" spc="0" normalizeH="0" baseline="0" noProof="0">
              <a:ln>
                <a:noFill/>
              </a:ln>
              <a:solidFill>
                <a:srgbClr val="FF0000"/>
              </a:solidFill>
              <a:effectLst/>
              <a:uLnTx/>
              <a:uFillTx/>
              <a:latin typeface="+mn-ea"/>
              <a:ea typeface="+mn-ea"/>
              <a:cs typeface="+mn-cs"/>
            </a:endParaRPr>
          </a:p>
        </p:txBody>
      </p:sp>
      <p:sp>
        <p:nvSpPr>
          <p:cNvPr id="17414" name="Rectangle 6"/>
          <p:cNvSpPr>
            <a:spLocks noChangeArrowheads="1"/>
          </p:cNvSpPr>
          <p:nvPr/>
        </p:nvSpPr>
        <p:spPr bwMode="auto">
          <a:xfrm>
            <a:off x="1955800" y="2954338"/>
            <a:ext cx="7993063" cy="1168400"/>
          </a:xfrm>
          <a:prstGeom prst="rect">
            <a:avLst/>
          </a:prstGeom>
          <a:noFill/>
          <a:ln w="9525">
            <a:noFill/>
            <a:miter lim="800000"/>
          </a:ln>
          <a:effectLst/>
        </p:spPr>
        <p:txBody>
          <a:bodyPr>
            <a:spAutoFit/>
          </a:bodyPr>
          <a:lstStyle/>
          <a:p>
            <a:pPr marL="0" marR="0" lvl="0" indent="0" algn="l" defTabSz="914400" rtl="0" eaLnBrk="1" fontAlgn="base" latinLnBrk="0" hangingPunct="1">
              <a:lnSpc>
                <a:spcPct val="125000"/>
              </a:lnSpc>
              <a:spcBef>
                <a:spcPct val="0"/>
              </a:spcBef>
              <a:spcAft>
                <a:spcPct val="0"/>
              </a:spcAft>
              <a:buClrTx/>
              <a:buSzTx/>
              <a:buFontTx/>
              <a:buNone/>
              <a:defRPr/>
            </a:pPr>
            <a:r>
              <a:rPr kumimoji="0" lang="zh-CN" altLang="en-US" sz="2800" b="1" i="0" u="none" strike="noStrike" kern="1200" cap="none" spc="0" normalizeH="0" baseline="0" noProof="0">
                <a:ln>
                  <a:noFill/>
                </a:ln>
                <a:solidFill>
                  <a:schemeClr val="tx1"/>
                </a:solidFill>
                <a:effectLst/>
                <a:uLnTx/>
                <a:uFillTx/>
                <a:latin typeface="+mn-ea"/>
                <a:ea typeface="+mn-ea"/>
                <a:cs typeface="+mn-cs"/>
              </a:rPr>
              <a:t>　　在平面镜上蒙一张</a:t>
            </a:r>
            <a:r>
              <a:rPr kumimoji="0" lang="zh-CN" altLang="en-US" sz="2800" b="1" i="0" u="none" strike="noStrike" kern="1200" cap="none" spc="0" normalizeH="0" baseline="0" noProof="0">
                <a:ln>
                  <a:noFill/>
                </a:ln>
                <a:solidFill>
                  <a:srgbClr val="FF0000"/>
                </a:solidFill>
                <a:effectLst/>
                <a:uLnTx/>
                <a:uFillTx/>
                <a:latin typeface="+mn-ea"/>
                <a:ea typeface="+mn-ea"/>
                <a:cs typeface="+mn-cs"/>
              </a:rPr>
              <a:t>白纸</a:t>
            </a:r>
            <a:r>
              <a:rPr kumimoji="0" lang="zh-CN" altLang="en-US" sz="2800" b="1" i="0" u="none" strike="noStrike" kern="1200" cap="none" spc="0" normalizeH="0" baseline="0" noProof="0">
                <a:ln>
                  <a:noFill/>
                </a:ln>
                <a:solidFill>
                  <a:schemeClr val="tx1"/>
                </a:solidFill>
                <a:effectLst/>
                <a:uLnTx/>
                <a:uFillTx/>
                <a:latin typeface="+mn-ea"/>
                <a:ea typeface="+mn-ea"/>
                <a:cs typeface="+mn-cs"/>
              </a:rPr>
              <a:t>，重做实验，观察到的现象是</a:t>
            </a:r>
            <a:r>
              <a:rPr kumimoji="0" lang="en-US" altLang="zh-CN" sz="2800" b="1" i="0" u="none" strike="noStrike" kern="1200" cap="none" spc="0" normalizeH="0" baseline="0" noProof="0">
                <a:ln>
                  <a:noFill/>
                </a:ln>
                <a:solidFill>
                  <a:schemeClr val="tx1"/>
                </a:solidFill>
                <a:effectLst/>
                <a:uLnTx/>
                <a:uFillTx/>
                <a:latin typeface="+mn-ea"/>
                <a:ea typeface="+mn-ea"/>
                <a:cs typeface="+mn-cs"/>
              </a:rPr>
              <a:t>……</a:t>
            </a:r>
            <a:endParaRPr kumimoji="0" lang="zh-CN" altLang="en-US" sz="2800" b="1" i="0" u="none" strike="noStrike" kern="1200" cap="none" spc="0" normalizeH="0" baseline="0" noProof="0">
              <a:ln>
                <a:noFill/>
              </a:ln>
              <a:solidFill>
                <a:schemeClr val="tx1"/>
              </a:solidFill>
              <a:effectLst/>
              <a:uLnTx/>
              <a:uFillTx/>
              <a:latin typeface="+mn-ea"/>
              <a:ea typeface="+mn-ea"/>
              <a:cs typeface="+mn-cs"/>
            </a:endParaRPr>
          </a:p>
        </p:txBody>
      </p:sp>
      <p:sp>
        <p:nvSpPr>
          <p:cNvPr id="7" name="Rectangle 50"/>
          <p:cNvSpPr>
            <a:spLocks noGrp="1" noChangeArrowheads="1"/>
          </p:cNvSpPr>
          <p:nvPr>
            <p:ph type="title"/>
          </p:nvPr>
        </p:nvSpPr>
        <p:spPr bwMode="auto">
          <a:xfrm>
            <a:off x="2095500" y="493713"/>
            <a:ext cx="4073525" cy="508000"/>
          </a:xfrm>
          <a:solidFill>
            <a:schemeClr val="accent1"/>
          </a:solidFill>
          <a:ln>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0" cap="none" spc="0" normalizeH="0" baseline="0" noProof="0" dirty="0" smtClean="0">
                <a:ln>
                  <a:noFill/>
                </a:ln>
                <a:solidFill>
                  <a:schemeClr val="tx1"/>
                </a:solidFill>
                <a:effectLst/>
                <a:uLnTx/>
                <a:uFillTx/>
                <a:latin typeface="+mn-ea"/>
                <a:ea typeface="+mn-ea"/>
                <a:cs typeface="+mj-cs"/>
              </a:rPr>
              <a:t>演示实验</a:t>
            </a:r>
            <a:endParaRPr kumimoji="0" lang="zh-CN" altLang="en-US" sz="2800" b="1" i="0" u="none" strike="noStrike" kern="0" cap="none" spc="0" normalizeH="0" baseline="0" noProof="0" dirty="0" smtClean="0">
              <a:ln>
                <a:noFill/>
              </a:ln>
              <a:solidFill>
                <a:schemeClr val="tx1"/>
              </a:solidFill>
              <a:effectLst/>
              <a:uLnTx/>
              <a:uFillTx/>
              <a:latin typeface="+mn-ea"/>
              <a:ea typeface="+mn-ea"/>
              <a:cs typeface="+mj-cs"/>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17411">
                                            <p:txEl>
                                              <p:charRg st="0" end="30"/>
                                            </p:txEl>
                                          </p:spTgt>
                                        </p:tgtEl>
                                        <p:attrNameLst>
                                          <p:attrName>style.visibility</p:attrName>
                                        </p:attrNameLst>
                                      </p:cBhvr>
                                      <p:to>
                                        <p:strVal val="visible"/>
                                      </p:to>
                                    </p:set>
                                    <p:anim calcmode="discrete" valueType="clr">
                                      <p:cBhvr override="childStyle">
                                        <p:cTn id="7" dur="80"/>
                                        <p:tgtEl>
                                          <p:spTgt spid="17411">
                                            <p:txEl>
                                              <p:charRg st="0" end="3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7411">
                                            <p:txEl>
                                              <p:charRg st="0" end="30"/>
                                            </p:txEl>
                                          </p:spTgt>
                                        </p:tgtEl>
                                        <p:attrNameLst>
                                          <p:attrName>fillcolor</p:attrName>
                                        </p:attrNameLst>
                                      </p:cBhvr>
                                      <p:tavLst>
                                        <p:tav tm="0">
                                          <p:val>
                                            <p:clrVal>
                                              <a:schemeClr val="accent2"/>
                                            </p:clrVal>
                                          </p:val>
                                        </p:tav>
                                        <p:tav tm="50000">
                                          <p:val>
                                            <p:clrVal>
                                              <a:schemeClr val="hlink"/>
                                            </p:clrVal>
                                          </p:val>
                                        </p:tav>
                                      </p:tavLst>
                                    </p:anim>
                                    <p:set>
                                      <p:cBhvr>
                                        <p:cTn id="9" dur="80"/>
                                        <p:tgtEl>
                                          <p:spTgt spid="17411">
                                            <p:txEl>
                                              <p:charRg st="0" end="3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17414">
                                            <p:txEl>
                                              <p:charRg st="0" end="28"/>
                                            </p:txEl>
                                          </p:spTgt>
                                        </p:tgtEl>
                                        <p:attrNameLst>
                                          <p:attrName>style.visibility</p:attrName>
                                        </p:attrNameLst>
                                      </p:cBhvr>
                                      <p:to>
                                        <p:strVal val="visible"/>
                                      </p:to>
                                    </p:set>
                                    <p:anim calcmode="discrete" valueType="clr">
                                      <p:cBhvr override="childStyle">
                                        <p:cTn id="14" dur="80"/>
                                        <p:tgtEl>
                                          <p:spTgt spid="17414">
                                            <p:txEl>
                                              <p:charRg st="0" end="2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7414">
                                            <p:txEl>
                                              <p:charRg st="0" end="28"/>
                                            </p:txEl>
                                          </p:spTgt>
                                        </p:tgtEl>
                                        <p:attrNameLst>
                                          <p:attrName>fillcolor</p:attrName>
                                        </p:attrNameLst>
                                      </p:cBhvr>
                                      <p:tavLst>
                                        <p:tav tm="0">
                                          <p:val>
                                            <p:clrVal>
                                              <a:schemeClr val="accent2"/>
                                            </p:clrVal>
                                          </p:val>
                                        </p:tav>
                                        <p:tav tm="50000">
                                          <p:val>
                                            <p:clrVal>
                                              <a:schemeClr val="hlink"/>
                                            </p:clrVal>
                                          </p:val>
                                        </p:tav>
                                      </p:tavLst>
                                    </p:anim>
                                    <p:set>
                                      <p:cBhvr>
                                        <p:cTn id="16" dur="80"/>
                                        <p:tgtEl>
                                          <p:spTgt spid="17414">
                                            <p:txEl>
                                              <p:charRg st="0" end="28"/>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17413">
                                            <p:txEl>
                                              <p:charRg st="0" end="18"/>
                                            </p:txEl>
                                          </p:spTgt>
                                        </p:tgtEl>
                                        <p:attrNameLst>
                                          <p:attrName>style.visibility</p:attrName>
                                        </p:attrNameLst>
                                      </p:cBhvr>
                                      <p:to>
                                        <p:strVal val="visible"/>
                                      </p:to>
                                    </p:set>
                                    <p:animEffect transition="in" filter="blinds(horizontal)">
                                      <p:cBhvr>
                                        <p:cTn id="21" dur="500"/>
                                        <p:tgtEl>
                                          <p:spTgt spid="17413">
                                            <p:txEl>
                                              <p:charRg st="0" end="1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5954" name="文本框 125953"/>
          <p:cNvSpPr txBox="1"/>
          <p:nvPr/>
        </p:nvSpPr>
        <p:spPr>
          <a:xfrm>
            <a:off x="2522538" y="1644650"/>
            <a:ext cx="3429000" cy="583565"/>
          </a:xfrm>
          <a:prstGeom prst="rect">
            <a:avLst/>
          </a:prstGeom>
          <a:noFill/>
          <a:ln w="9525">
            <a:noFill/>
          </a:ln>
        </p:spPr>
        <p:txBody>
          <a:bodyPr anchor="t">
            <a:spAutoFit/>
          </a:bodyPr>
          <a:p>
            <a:pPr>
              <a:spcBef>
                <a:spcPct val="50000"/>
              </a:spcBef>
            </a:pPr>
            <a:r>
              <a:rPr lang="zh-CN" altLang="en-US" sz="3200" b="1" i="1" dirty="0">
                <a:solidFill>
                  <a:srgbClr val="FF0000"/>
                </a:solidFill>
                <a:latin typeface="Times New Roman" panose="02020603050405020304" pitchFamily="18" charset="0"/>
                <a:ea typeface="宋体-方正超大字符集" pitchFamily="65" charset="-122"/>
              </a:rPr>
              <a:t>光的反射的分类  </a:t>
            </a:r>
            <a:r>
              <a:rPr lang="en-US" altLang="zh-CN" sz="3200" b="1" i="1">
                <a:solidFill>
                  <a:srgbClr val="FF0000"/>
                </a:solidFill>
                <a:latin typeface="Times New Roman" panose="02020603050405020304" pitchFamily="18" charset="0"/>
                <a:ea typeface="宋体-方正超大字符集" pitchFamily="65" charset="-122"/>
              </a:rPr>
              <a:t>:</a:t>
            </a:r>
            <a:endParaRPr lang="en-US" altLang="zh-CN" sz="3200" b="1" i="1">
              <a:solidFill>
                <a:srgbClr val="FF0000"/>
              </a:solidFill>
              <a:latin typeface="Times New Roman" panose="02020603050405020304" pitchFamily="18" charset="0"/>
              <a:ea typeface="宋体-方正超大字符集" pitchFamily="65" charset="-122"/>
            </a:endParaRPr>
          </a:p>
        </p:txBody>
      </p:sp>
      <p:sp>
        <p:nvSpPr>
          <p:cNvPr id="125955" name="文本框 125954"/>
          <p:cNvSpPr txBox="1"/>
          <p:nvPr/>
        </p:nvSpPr>
        <p:spPr>
          <a:xfrm>
            <a:off x="3481388" y="2487613"/>
            <a:ext cx="2057400" cy="583565"/>
          </a:xfrm>
          <a:prstGeom prst="rect">
            <a:avLst/>
          </a:prstGeom>
          <a:noFill/>
          <a:ln w="9525">
            <a:noFill/>
          </a:ln>
        </p:spPr>
        <p:txBody>
          <a:bodyPr anchor="t">
            <a:spAutoFit/>
          </a:bodyPr>
          <a:p>
            <a:pPr>
              <a:spcBef>
                <a:spcPct val="50000"/>
              </a:spcBef>
            </a:pPr>
            <a:r>
              <a:rPr lang="zh-CN" altLang="en-US" sz="3200" b="1" dirty="0">
                <a:latin typeface="Times New Roman" panose="02020603050405020304" pitchFamily="18" charset="0"/>
                <a:ea typeface="宋体" panose="02010600030101010101" pitchFamily="2" charset="-122"/>
              </a:rPr>
              <a:t>镜面反射</a:t>
            </a:r>
            <a:endParaRPr lang="zh-CN" altLang="en-US" sz="3200" b="1" dirty="0">
              <a:latin typeface="Times New Roman" panose="02020603050405020304" pitchFamily="18" charset="0"/>
              <a:ea typeface="宋体" panose="02010600030101010101" pitchFamily="2" charset="-122"/>
            </a:endParaRPr>
          </a:p>
        </p:txBody>
      </p:sp>
      <p:sp>
        <p:nvSpPr>
          <p:cNvPr id="125957" name="文本框 125956"/>
          <p:cNvSpPr txBox="1"/>
          <p:nvPr/>
        </p:nvSpPr>
        <p:spPr>
          <a:xfrm>
            <a:off x="7246938" y="2487613"/>
            <a:ext cx="1524000" cy="583565"/>
          </a:xfrm>
          <a:prstGeom prst="rect">
            <a:avLst/>
          </a:prstGeom>
          <a:noFill/>
          <a:ln w="9525">
            <a:noFill/>
          </a:ln>
        </p:spPr>
        <p:txBody>
          <a:bodyPr anchor="t">
            <a:spAutoFit/>
          </a:bodyPr>
          <a:p>
            <a:pPr>
              <a:spcBef>
                <a:spcPct val="50000"/>
              </a:spcBef>
            </a:pPr>
            <a:r>
              <a:rPr lang="zh-CN" altLang="en-US" sz="3200" b="1" dirty="0">
                <a:latin typeface="Times New Roman" panose="02020603050405020304" pitchFamily="18" charset="0"/>
                <a:ea typeface="宋体" panose="02010600030101010101" pitchFamily="2" charset="-122"/>
              </a:rPr>
              <a:t>漫反射</a:t>
            </a:r>
            <a:endParaRPr lang="zh-CN" altLang="en-US" sz="3200" b="1" dirty="0">
              <a:latin typeface="Times New Roman" panose="02020603050405020304" pitchFamily="18" charset="0"/>
              <a:ea typeface="宋体" panose="02010600030101010101" pitchFamily="2" charset="-122"/>
            </a:endParaRPr>
          </a:p>
        </p:txBody>
      </p:sp>
      <p:sp>
        <p:nvSpPr>
          <p:cNvPr id="125958" name="矩形 125957"/>
          <p:cNvSpPr/>
          <p:nvPr/>
        </p:nvSpPr>
        <p:spPr>
          <a:xfrm>
            <a:off x="2063750" y="188913"/>
            <a:ext cx="8208963" cy="609600"/>
          </a:xfrm>
          <a:prstGeom prst="rect">
            <a:avLst/>
          </a:prstGeom>
          <a:noFill/>
          <a:ln w="9525">
            <a:noFill/>
          </a:ln>
        </p:spPr>
        <p:txBody>
          <a:bodyPr anchor="b"/>
          <a:p>
            <a:pPr algn="ctr"/>
            <a:endParaRPr lang="zh-CN" altLang="en-US" sz="3700" dirty="0">
              <a:solidFill>
                <a:schemeClr val="tx2"/>
              </a:solidFill>
              <a:latin typeface="Arial" panose="020B0604020202020204" pitchFamily="34" charset="0"/>
              <a:ea typeface="宋体" panose="02010600030101010101" pitchFamily="2" charset="-122"/>
            </a:endParaRPr>
          </a:p>
        </p:txBody>
      </p:sp>
      <p:sp>
        <p:nvSpPr>
          <p:cNvPr id="125960" name="直接连接符 125959"/>
          <p:cNvSpPr/>
          <p:nvPr/>
        </p:nvSpPr>
        <p:spPr>
          <a:xfrm>
            <a:off x="2351088" y="6165850"/>
            <a:ext cx="3457575" cy="0"/>
          </a:xfrm>
          <a:prstGeom prst="line">
            <a:avLst/>
          </a:prstGeom>
          <a:ln w="57150" cap="flat" cmpd="sng">
            <a:solidFill>
              <a:schemeClr val="tx1"/>
            </a:solidFill>
            <a:prstDash val="solid"/>
            <a:round/>
            <a:headEnd type="none" w="med" len="med"/>
            <a:tailEnd type="none" w="med" len="med"/>
          </a:ln>
        </p:spPr>
      </p:sp>
      <p:grpSp>
        <p:nvGrpSpPr>
          <p:cNvPr id="125961" name="组合 125960"/>
          <p:cNvGrpSpPr/>
          <p:nvPr/>
        </p:nvGrpSpPr>
        <p:grpSpPr>
          <a:xfrm>
            <a:off x="1703388" y="4868863"/>
            <a:ext cx="3743325" cy="1295400"/>
            <a:chOff x="1066" y="845"/>
            <a:chExt cx="2358" cy="816"/>
          </a:xfrm>
        </p:grpSpPr>
        <p:grpSp>
          <p:nvGrpSpPr>
            <p:cNvPr id="29703" name="组合 125961"/>
            <p:cNvGrpSpPr/>
            <p:nvPr/>
          </p:nvGrpSpPr>
          <p:grpSpPr>
            <a:xfrm>
              <a:off x="1066" y="845"/>
              <a:ext cx="816" cy="816"/>
              <a:chOff x="1202" y="2659"/>
              <a:chExt cx="816" cy="816"/>
            </a:xfrm>
          </p:grpSpPr>
          <p:sp>
            <p:nvSpPr>
              <p:cNvPr id="29704" name="直接连接符 125962"/>
              <p:cNvSpPr/>
              <p:nvPr/>
            </p:nvSpPr>
            <p:spPr>
              <a:xfrm>
                <a:off x="1202" y="2659"/>
                <a:ext cx="453" cy="454"/>
              </a:xfrm>
              <a:prstGeom prst="line">
                <a:avLst/>
              </a:prstGeom>
              <a:ln w="28575" cap="flat" cmpd="sng">
                <a:solidFill>
                  <a:srgbClr val="FF0000"/>
                </a:solidFill>
                <a:prstDash val="solid"/>
                <a:round/>
                <a:headEnd type="none" w="med" len="med"/>
                <a:tailEnd type="arrow" w="med" len="med"/>
              </a:ln>
            </p:spPr>
          </p:sp>
          <p:sp>
            <p:nvSpPr>
              <p:cNvPr id="29705" name="直接连接符 125963"/>
              <p:cNvSpPr/>
              <p:nvPr/>
            </p:nvSpPr>
            <p:spPr>
              <a:xfrm>
                <a:off x="1474" y="2931"/>
                <a:ext cx="544" cy="544"/>
              </a:xfrm>
              <a:prstGeom prst="line">
                <a:avLst/>
              </a:prstGeom>
              <a:ln w="28575" cap="flat" cmpd="sng">
                <a:solidFill>
                  <a:srgbClr val="FF0000"/>
                </a:solidFill>
                <a:prstDash val="solid"/>
                <a:round/>
                <a:headEnd type="none" w="med" len="med"/>
                <a:tailEnd type="none" w="med" len="med"/>
              </a:ln>
            </p:spPr>
          </p:sp>
        </p:grpSp>
        <p:grpSp>
          <p:nvGrpSpPr>
            <p:cNvPr id="29706" name="组合 125964"/>
            <p:cNvGrpSpPr/>
            <p:nvPr/>
          </p:nvGrpSpPr>
          <p:grpSpPr>
            <a:xfrm>
              <a:off x="1565" y="845"/>
              <a:ext cx="816" cy="816"/>
              <a:chOff x="1202" y="2659"/>
              <a:chExt cx="816" cy="816"/>
            </a:xfrm>
          </p:grpSpPr>
          <p:sp>
            <p:nvSpPr>
              <p:cNvPr id="29707" name="直接连接符 125965"/>
              <p:cNvSpPr/>
              <p:nvPr/>
            </p:nvSpPr>
            <p:spPr>
              <a:xfrm>
                <a:off x="1202" y="2659"/>
                <a:ext cx="453" cy="454"/>
              </a:xfrm>
              <a:prstGeom prst="line">
                <a:avLst/>
              </a:prstGeom>
              <a:ln w="28575" cap="flat" cmpd="sng">
                <a:solidFill>
                  <a:srgbClr val="FF0000"/>
                </a:solidFill>
                <a:prstDash val="solid"/>
                <a:round/>
                <a:headEnd type="none" w="med" len="med"/>
                <a:tailEnd type="arrow" w="med" len="med"/>
              </a:ln>
            </p:spPr>
          </p:sp>
          <p:sp>
            <p:nvSpPr>
              <p:cNvPr id="29708" name="直接连接符 125966"/>
              <p:cNvSpPr/>
              <p:nvPr/>
            </p:nvSpPr>
            <p:spPr>
              <a:xfrm>
                <a:off x="1474" y="2931"/>
                <a:ext cx="544" cy="544"/>
              </a:xfrm>
              <a:prstGeom prst="line">
                <a:avLst/>
              </a:prstGeom>
              <a:ln w="28575" cap="flat" cmpd="sng">
                <a:solidFill>
                  <a:srgbClr val="FF0000"/>
                </a:solidFill>
                <a:prstDash val="solid"/>
                <a:round/>
                <a:headEnd type="none" w="med" len="med"/>
                <a:tailEnd type="none" w="med" len="med"/>
              </a:ln>
            </p:spPr>
          </p:sp>
        </p:grpSp>
        <p:grpSp>
          <p:nvGrpSpPr>
            <p:cNvPr id="29709" name="组合 125967"/>
            <p:cNvGrpSpPr/>
            <p:nvPr/>
          </p:nvGrpSpPr>
          <p:grpSpPr>
            <a:xfrm>
              <a:off x="2064" y="845"/>
              <a:ext cx="816" cy="816"/>
              <a:chOff x="1202" y="2659"/>
              <a:chExt cx="816" cy="816"/>
            </a:xfrm>
          </p:grpSpPr>
          <p:sp>
            <p:nvSpPr>
              <p:cNvPr id="29710" name="直接连接符 125968"/>
              <p:cNvSpPr/>
              <p:nvPr/>
            </p:nvSpPr>
            <p:spPr>
              <a:xfrm>
                <a:off x="1202" y="2659"/>
                <a:ext cx="453" cy="454"/>
              </a:xfrm>
              <a:prstGeom prst="line">
                <a:avLst/>
              </a:prstGeom>
              <a:ln w="28575" cap="flat" cmpd="sng">
                <a:solidFill>
                  <a:srgbClr val="FF0000"/>
                </a:solidFill>
                <a:prstDash val="solid"/>
                <a:round/>
                <a:headEnd type="none" w="med" len="med"/>
                <a:tailEnd type="arrow" w="med" len="med"/>
              </a:ln>
            </p:spPr>
          </p:sp>
          <p:sp>
            <p:nvSpPr>
              <p:cNvPr id="29711" name="直接连接符 125969"/>
              <p:cNvSpPr/>
              <p:nvPr/>
            </p:nvSpPr>
            <p:spPr>
              <a:xfrm>
                <a:off x="1474" y="2931"/>
                <a:ext cx="544" cy="544"/>
              </a:xfrm>
              <a:prstGeom prst="line">
                <a:avLst/>
              </a:prstGeom>
              <a:ln w="28575" cap="flat" cmpd="sng">
                <a:solidFill>
                  <a:srgbClr val="FF0000"/>
                </a:solidFill>
                <a:prstDash val="solid"/>
                <a:round/>
                <a:headEnd type="none" w="med" len="med"/>
                <a:tailEnd type="none" w="med" len="med"/>
              </a:ln>
            </p:spPr>
          </p:sp>
        </p:grpSp>
        <p:grpSp>
          <p:nvGrpSpPr>
            <p:cNvPr id="29712" name="组合 125970"/>
            <p:cNvGrpSpPr/>
            <p:nvPr/>
          </p:nvGrpSpPr>
          <p:grpSpPr>
            <a:xfrm>
              <a:off x="2608" y="845"/>
              <a:ext cx="816" cy="816"/>
              <a:chOff x="1202" y="2659"/>
              <a:chExt cx="816" cy="816"/>
            </a:xfrm>
          </p:grpSpPr>
          <p:sp>
            <p:nvSpPr>
              <p:cNvPr id="29713" name="直接连接符 125971"/>
              <p:cNvSpPr/>
              <p:nvPr/>
            </p:nvSpPr>
            <p:spPr>
              <a:xfrm>
                <a:off x="1202" y="2659"/>
                <a:ext cx="453" cy="454"/>
              </a:xfrm>
              <a:prstGeom prst="line">
                <a:avLst/>
              </a:prstGeom>
              <a:ln w="28575" cap="flat" cmpd="sng">
                <a:solidFill>
                  <a:srgbClr val="FF0000"/>
                </a:solidFill>
                <a:prstDash val="solid"/>
                <a:round/>
                <a:headEnd type="none" w="med" len="med"/>
                <a:tailEnd type="arrow" w="med" len="med"/>
              </a:ln>
            </p:spPr>
          </p:sp>
          <p:sp>
            <p:nvSpPr>
              <p:cNvPr id="29714" name="直接连接符 125972"/>
              <p:cNvSpPr/>
              <p:nvPr/>
            </p:nvSpPr>
            <p:spPr>
              <a:xfrm>
                <a:off x="1474" y="2931"/>
                <a:ext cx="544" cy="544"/>
              </a:xfrm>
              <a:prstGeom prst="line">
                <a:avLst/>
              </a:prstGeom>
              <a:ln w="28575" cap="flat" cmpd="sng">
                <a:solidFill>
                  <a:srgbClr val="FF0000"/>
                </a:solidFill>
                <a:prstDash val="solid"/>
                <a:round/>
                <a:headEnd type="none" w="med" len="med"/>
                <a:tailEnd type="none" w="med" len="med"/>
              </a:ln>
            </p:spPr>
          </p:sp>
        </p:grpSp>
      </p:grpSp>
      <p:sp>
        <p:nvSpPr>
          <p:cNvPr id="125974" name="直接连接符 125973"/>
          <p:cNvSpPr/>
          <p:nvPr/>
        </p:nvSpPr>
        <p:spPr>
          <a:xfrm flipV="1">
            <a:off x="3000375" y="5516563"/>
            <a:ext cx="0" cy="649287"/>
          </a:xfrm>
          <a:prstGeom prst="line">
            <a:avLst/>
          </a:prstGeom>
          <a:ln w="38100" cap="flat" cmpd="sng">
            <a:solidFill>
              <a:schemeClr val="tx1"/>
            </a:solidFill>
            <a:prstDash val="dash"/>
            <a:round/>
            <a:headEnd type="none" w="med" len="med"/>
            <a:tailEnd type="none" w="med" len="med"/>
          </a:ln>
        </p:spPr>
      </p:sp>
      <p:sp>
        <p:nvSpPr>
          <p:cNvPr id="125975" name="直接连接符 125974"/>
          <p:cNvSpPr/>
          <p:nvPr/>
        </p:nvSpPr>
        <p:spPr>
          <a:xfrm flipV="1">
            <a:off x="3792538" y="5516563"/>
            <a:ext cx="0" cy="649287"/>
          </a:xfrm>
          <a:prstGeom prst="line">
            <a:avLst/>
          </a:prstGeom>
          <a:ln w="38100" cap="flat" cmpd="sng">
            <a:solidFill>
              <a:schemeClr val="tx1"/>
            </a:solidFill>
            <a:prstDash val="dash"/>
            <a:round/>
            <a:headEnd type="none" w="med" len="med"/>
            <a:tailEnd type="none" w="med" len="med"/>
          </a:ln>
        </p:spPr>
      </p:sp>
      <p:sp>
        <p:nvSpPr>
          <p:cNvPr id="125976" name="直接连接符 125975"/>
          <p:cNvSpPr/>
          <p:nvPr/>
        </p:nvSpPr>
        <p:spPr>
          <a:xfrm flipV="1">
            <a:off x="4583113" y="5516563"/>
            <a:ext cx="0" cy="649287"/>
          </a:xfrm>
          <a:prstGeom prst="line">
            <a:avLst/>
          </a:prstGeom>
          <a:ln w="38100" cap="flat" cmpd="sng">
            <a:solidFill>
              <a:schemeClr val="tx1"/>
            </a:solidFill>
            <a:prstDash val="dash"/>
            <a:round/>
            <a:headEnd type="none" w="med" len="med"/>
            <a:tailEnd type="none" w="med" len="med"/>
          </a:ln>
        </p:spPr>
      </p:sp>
      <p:sp>
        <p:nvSpPr>
          <p:cNvPr id="125977" name="直接连接符 125976"/>
          <p:cNvSpPr/>
          <p:nvPr/>
        </p:nvSpPr>
        <p:spPr>
          <a:xfrm flipV="1">
            <a:off x="5448300" y="5516563"/>
            <a:ext cx="0" cy="649287"/>
          </a:xfrm>
          <a:prstGeom prst="line">
            <a:avLst/>
          </a:prstGeom>
          <a:ln w="38100" cap="flat" cmpd="sng">
            <a:solidFill>
              <a:schemeClr val="tx1"/>
            </a:solidFill>
            <a:prstDash val="dash"/>
            <a:round/>
            <a:headEnd type="none" w="med" len="med"/>
            <a:tailEnd type="none" w="med" len="med"/>
          </a:ln>
        </p:spPr>
      </p:sp>
      <p:grpSp>
        <p:nvGrpSpPr>
          <p:cNvPr id="125978" name="组合 125977"/>
          <p:cNvGrpSpPr/>
          <p:nvPr/>
        </p:nvGrpSpPr>
        <p:grpSpPr>
          <a:xfrm>
            <a:off x="3000375" y="4868863"/>
            <a:ext cx="3729038" cy="1311275"/>
            <a:chOff x="1891" y="835"/>
            <a:chExt cx="2349" cy="826"/>
          </a:xfrm>
        </p:grpSpPr>
        <p:grpSp>
          <p:nvGrpSpPr>
            <p:cNvPr id="29720" name="组合 125978"/>
            <p:cNvGrpSpPr/>
            <p:nvPr/>
          </p:nvGrpSpPr>
          <p:grpSpPr>
            <a:xfrm flipV="1">
              <a:off x="1891" y="835"/>
              <a:ext cx="816" cy="816"/>
              <a:chOff x="1202" y="2659"/>
              <a:chExt cx="816" cy="816"/>
            </a:xfrm>
          </p:grpSpPr>
          <p:sp>
            <p:nvSpPr>
              <p:cNvPr id="29721" name="直接连接符 125979"/>
              <p:cNvSpPr/>
              <p:nvPr/>
            </p:nvSpPr>
            <p:spPr>
              <a:xfrm>
                <a:off x="1202" y="2659"/>
                <a:ext cx="453" cy="454"/>
              </a:xfrm>
              <a:prstGeom prst="line">
                <a:avLst/>
              </a:prstGeom>
              <a:ln w="28575" cap="flat" cmpd="sng">
                <a:solidFill>
                  <a:srgbClr val="0000FF"/>
                </a:solidFill>
                <a:prstDash val="solid"/>
                <a:round/>
                <a:headEnd type="none" w="med" len="med"/>
                <a:tailEnd type="arrow" w="med" len="med"/>
              </a:ln>
            </p:spPr>
          </p:sp>
          <p:sp>
            <p:nvSpPr>
              <p:cNvPr id="29722" name="直接连接符 125980"/>
              <p:cNvSpPr/>
              <p:nvPr/>
            </p:nvSpPr>
            <p:spPr>
              <a:xfrm>
                <a:off x="1474" y="2931"/>
                <a:ext cx="544" cy="544"/>
              </a:xfrm>
              <a:prstGeom prst="line">
                <a:avLst/>
              </a:prstGeom>
              <a:ln w="28575" cap="flat" cmpd="sng">
                <a:solidFill>
                  <a:srgbClr val="0000FF"/>
                </a:solidFill>
                <a:prstDash val="solid"/>
                <a:round/>
                <a:headEnd type="none" w="med" len="med"/>
                <a:tailEnd type="none" w="med" len="med"/>
              </a:ln>
            </p:spPr>
          </p:sp>
        </p:grpSp>
        <p:grpSp>
          <p:nvGrpSpPr>
            <p:cNvPr id="29723" name="组合 125981"/>
            <p:cNvGrpSpPr/>
            <p:nvPr/>
          </p:nvGrpSpPr>
          <p:grpSpPr>
            <a:xfrm flipV="1">
              <a:off x="2381" y="845"/>
              <a:ext cx="816" cy="816"/>
              <a:chOff x="1202" y="2659"/>
              <a:chExt cx="816" cy="816"/>
            </a:xfrm>
          </p:grpSpPr>
          <p:sp>
            <p:nvSpPr>
              <p:cNvPr id="29724" name="直接连接符 125982"/>
              <p:cNvSpPr/>
              <p:nvPr/>
            </p:nvSpPr>
            <p:spPr>
              <a:xfrm>
                <a:off x="1202" y="2659"/>
                <a:ext cx="453" cy="454"/>
              </a:xfrm>
              <a:prstGeom prst="line">
                <a:avLst/>
              </a:prstGeom>
              <a:ln w="28575" cap="flat" cmpd="sng">
                <a:solidFill>
                  <a:srgbClr val="0000FF"/>
                </a:solidFill>
                <a:prstDash val="solid"/>
                <a:round/>
                <a:headEnd type="none" w="med" len="med"/>
                <a:tailEnd type="arrow" w="med" len="med"/>
              </a:ln>
            </p:spPr>
          </p:sp>
          <p:sp>
            <p:nvSpPr>
              <p:cNvPr id="29725" name="直接连接符 125983"/>
              <p:cNvSpPr/>
              <p:nvPr/>
            </p:nvSpPr>
            <p:spPr>
              <a:xfrm>
                <a:off x="1474" y="2931"/>
                <a:ext cx="544" cy="544"/>
              </a:xfrm>
              <a:prstGeom prst="line">
                <a:avLst/>
              </a:prstGeom>
              <a:ln w="28575" cap="flat" cmpd="sng">
                <a:solidFill>
                  <a:srgbClr val="0000FF"/>
                </a:solidFill>
                <a:prstDash val="solid"/>
                <a:round/>
                <a:headEnd type="none" w="med" len="med"/>
                <a:tailEnd type="none" w="med" len="med"/>
              </a:ln>
            </p:spPr>
          </p:sp>
        </p:grpSp>
        <p:grpSp>
          <p:nvGrpSpPr>
            <p:cNvPr id="29726" name="组合 125984"/>
            <p:cNvGrpSpPr/>
            <p:nvPr/>
          </p:nvGrpSpPr>
          <p:grpSpPr>
            <a:xfrm flipV="1">
              <a:off x="2880" y="845"/>
              <a:ext cx="816" cy="816"/>
              <a:chOff x="1202" y="2659"/>
              <a:chExt cx="816" cy="816"/>
            </a:xfrm>
          </p:grpSpPr>
          <p:sp>
            <p:nvSpPr>
              <p:cNvPr id="29727" name="直接连接符 125985"/>
              <p:cNvSpPr/>
              <p:nvPr/>
            </p:nvSpPr>
            <p:spPr>
              <a:xfrm>
                <a:off x="1202" y="2659"/>
                <a:ext cx="453" cy="454"/>
              </a:xfrm>
              <a:prstGeom prst="line">
                <a:avLst/>
              </a:prstGeom>
              <a:ln w="28575" cap="flat" cmpd="sng">
                <a:solidFill>
                  <a:srgbClr val="0000FF"/>
                </a:solidFill>
                <a:prstDash val="solid"/>
                <a:round/>
                <a:headEnd type="none" w="med" len="med"/>
                <a:tailEnd type="arrow" w="med" len="med"/>
              </a:ln>
            </p:spPr>
          </p:sp>
          <p:sp>
            <p:nvSpPr>
              <p:cNvPr id="29728" name="直接连接符 125986"/>
              <p:cNvSpPr/>
              <p:nvPr/>
            </p:nvSpPr>
            <p:spPr>
              <a:xfrm>
                <a:off x="1474" y="2931"/>
                <a:ext cx="544" cy="544"/>
              </a:xfrm>
              <a:prstGeom prst="line">
                <a:avLst/>
              </a:prstGeom>
              <a:ln w="28575" cap="flat" cmpd="sng">
                <a:solidFill>
                  <a:srgbClr val="0000FF"/>
                </a:solidFill>
                <a:prstDash val="solid"/>
                <a:round/>
                <a:headEnd type="none" w="med" len="med"/>
                <a:tailEnd type="none" w="med" len="med"/>
              </a:ln>
            </p:spPr>
          </p:sp>
        </p:grpSp>
        <p:grpSp>
          <p:nvGrpSpPr>
            <p:cNvPr id="29729" name="组合 125987"/>
            <p:cNvGrpSpPr/>
            <p:nvPr/>
          </p:nvGrpSpPr>
          <p:grpSpPr>
            <a:xfrm flipV="1">
              <a:off x="3424" y="845"/>
              <a:ext cx="816" cy="816"/>
              <a:chOff x="1202" y="2659"/>
              <a:chExt cx="816" cy="816"/>
            </a:xfrm>
          </p:grpSpPr>
          <p:sp>
            <p:nvSpPr>
              <p:cNvPr id="29730" name="直接连接符 125988"/>
              <p:cNvSpPr/>
              <p:nvPr/>
            </p:nvSpPr>
            <p:spPr>
              <a:xfrm>
                <a:off x="1202" y="2659"/>
                <a:ext cx="453" cy="454"/>
              </a:xfrm>
              <a:prstGeom prst="line">
                <a:avLst/>
              </a:prstGeom>
              <a:ln w="28575" cap="flat" cmpd="sng">
                <a:solidFill>
                  <a:srgbClr val="0000FF"/>
                </a:solidFill>
                <a:prstDash val="solid"/>
                <a:round/>
                <a:headEnd type="none" w="med" len="med"/>
                <a:tailEnd type="arrow" w="med" len="med"/>
              </a:ln>
            </p:spPr>
          </p:sp>
          <p:sp>
            <p:nvSpPr>
              <p:cNvPr id="29731" name="直接连接符 125989"/>
              <p:cNvSpPr/>
              <p:nvPr/>
            </p:nvSpPr>
            <p:spPr>
              <a:xfrm>
                <a:off x="1474" y="2931"/>
                <a:ext cx="544" cy="544"/>
              </a:xfrm>
              <a:prstGeom prst="line">
                <a:avLst/>
              </a:prstGeom>
              <a:ln w="28575" cap="flat" cmpd="sng">
                <a:solidFill>
                  <a:srgbClr val="0000FF"/>
                </a:solidFill>
                <a:prstDash val="solid"/>
                <a:round/>
                <a:headEnd type="none" w="med" len="med"/>
                <a:tailEnd type="none" w="med" len="med"/>
              </a:ln>
            </p:spPr>
          </p:sp>
        </p:grpSp>
      </p:grpSp>
      <p:sp>
        <p:nvSpPr>
          <p:cNvPr id="125992" name="任意多边形 125991"/>
          <p:cNvSpPr/>
          <p:nvPr/>
        </p:nvSpPr>
        <p:spPr>
          <a:xfrm>
            <a:off x="6743700" y="5949950"/>
            <a:ext cx="3384550" cy="360363"/>
          </a:xfrm>
          <a:custGeom>
            <a:avLst/>
            <a:gdLst/>
            <a:ahLst/>
            <a:cxnLst/>
            <a:pathLst>
              <a:path w="2994" h="341">
                <a:moveTo>
                  <a:pt x="0" y="341"/>
                </a:moveTo>
                <a:cubicBezTo>
                  <a:pt x="151" y="216"/>
                  <a:pt x="303" y="91"/>
                  <a:pt x="454" y="68"/>
                </a:cubicBezTo>
                <a:cubicBezTo>
                  <a:pt x="605" y="45"/>
                  <a:pt x="727" y="212"/>
                  <a:pt x="908" y="205"/>
                </a:cubicBezTo>
                <a:cubicBezTo>
                  <a:pt x="1089" y="198"/>
                  <a:pt x="1316" y="0"/>
                  <a:pt x="1543" y="23"/>
                </a:cubicBezTo>
                <a:cubicBezTo>
                  <a:pt x="1770" y="46"/>
                  <a:pt x="2026" y="341"/>
                  <a:pt x="2268" y="341"/>
                </a:cubicBezTo>
                <a:cubicBezTo>
                  <a:pt x="2510" y="341"/>
                  <a:pt x="2752" y="182"/>
                  <a:pt x="2994" y="23"/>
                </a:cubicBezTo>
              </a:path>
            </a:pathLst>
          </a:custGeom>
          <a:noFill/>
          <a:ln w="57150" cap="flat" cmpd="sng">
            <a:solidFill>
              <a:schemeClr val="tx1"/>
            </a:solidFill>
            <a:prstDash val="solid"/>
            <a:round/>
            <a:headEnd type="none" w="med" len="med"/>
            <a:tailEnd type="none" w="med" len="med"/>
          </a:ln>
        </p:spPr>
        <p:txBody>
          <a:bodyPr/>
          <a:p>
            <a:endParaRPr lang="zh-CN" altLang="en-US"/>
          </a:p>
        </p:txBody>
      </p:sp>
      <p:grpSp>
        <p:nvGrpSpPr>
          <p:cNvPr id="125993" name="组合 125992"/>
          <p:cNvGrpSpPr/>
          <p:nvPr/>
        </p:nvGrpSpPr>
        <p:grpSpPr>
          <a:xfrm>
            <a:off x="5951538" y="4724400"/>
            <a:ext cx="3859212" cy="1468438"/>
            <a:chOff x="1057" y="2477"/>
            <a:chExt cx="2431" cy="925"/>
          </a:xfrm>
        </p:grpSpPr>
        <p:grpSp>
          <p:nvGrpSpPr>
            <p:cNvPr id="29734" name="组合 125993"/>
            <p:cNvGrpSpPr/>
            <p:nvPr/>
          </p:nvGrpSpPr>
          <p:grpSpPr>
            <a:xfrm>
              <a:off x="1057" y="2486"/>
              <a:ext cx="816" cy="816"/>
              <a:chOff x="1202" y="2659"/>
              <a:chExt cx="816" cy="816"/>
            </a:xfrm>
          </p:grpSpPr>
          <p:sp>
            <p:nvSpPr>
              <p:cNvPr id="29735" name="直接连接符 125994"/>
              <p:cNvSpPr/>
              <p:nvPr/>
            </p:nvSpPr>
            <p:spPr>
              <a:xfrm>
                <a:off x="1202" y="2659"/>
                <a:ext cx="453" cy="454"/>
              </a:xfrm>
              <a:prstGeom prst="line">
                <a:avLst/>
              </a:prstGeom>
              <a:ln w="28575" cap="flat" cmpd="sng">
                <a:solidFill>
                  <a:srgbClr val="FF0000"/>
                </a:solidFill>
                <a:prstDash val="solid"/>
                <a:round/>
                <a:headEnd type="none" w="med" len="med"/>
                <a:tailEnd type="arrow" w="med" len="med"/>
              </a:ln>
            </p:spPr>
          </p:sp>
          <p:sp>
            <p:nvSpPr>
              <p:cNvPr id="29736" name="直接连接符 125995"/>
              <p:cNvSpPr/>
              <p:nvPr/>
            </p:nvSpPr>
            <p:spPr>
              <a:xfrm>
                <a:off x="1474" y="2931"/>
                <a:ext cx="544" cy="544"/>
              </a:xfrm>
              <a:prstGeom prst="line">
                <a:avLst/>
              </a:prstGeom>
              <a:ln w="28575" cap="flat" cmpd="sng">
                <a:solidFill>
                  <a:srgbClr val="FF0000"/>
                </a:solidFill>
                <a:prstDash val="solid"/>
                <a:round/>
                <a:headEnd type="none" w="med" len="med"/>
                <a:tailEnd type="none" w="med" len="med"/>
              </a:ln>
            </p:spPr>
          </p:sp>
        </p:grpSp>
        <p:grpSp>
          <p:nvGrpSpPr>
            <p:cNvPr id="29737" name="组合 125996"/>
            <p:cNvGrpSpPr/>
            <p:nvPr/>
          </p:nvGrpSpPr>
          <p:grpSpPr>
            <a:xfrm>
              <a:off x="1546" y="2522"/>
              <a:ext cx="816" cy="816"/>
              <a:chOff x="1202" y="2659"/>
              <a:chExt cx="816" cy="816"/>
            </a:xfrm>
          </p:grpSpPr>
          <p:sp>
            <p:nvSpPr>
              <p:cNvPr id="29738" name="直接连接符 125997"/>
              <p:cNvSpPr/>
              <p:nvPr/>
            </p:nvSpPr>
            <p:spPr>
              <a:xfrm>
                <a:off x="1202" y="2659"/>
                <a:ext cx="453" cy="454"/>
              </a:xfrm>
              <a:prstGeom prst="line">
                <a:avLst/>
              </a:prstGeom>
              <a:ln w="28575" cap="flat" cmpd="sng">
                <a:solidFill>
                  <a:srgbClr val="FF0000"/>
                </a:solidFill>
                <a:prstDash val="solid"/>
                <a:round/>
                <a:headEnd type="none" w="med" len="med"/>
                <a:tailEnd type="arrow" w="med" len="med"/>
              </a:ln>
            </p:spPr>
          </p:sp>
          <p:sp>
            <p:nvSpPr>
              <p:cNvPr id="29739" name="直接连接符 125998"/>
              <p:cNvSpPr/>
              <p:nvPr/>
            </p:nvSpPr>
            <p:spPr>
              <a:xfrm>
                <a:off x="1474" y="2931"/>
                <a:ext cx="544" cy="544"/>
              </a:xfrm>
              <a:prstGeom prst="line">
                <a:avLst/>
              </a:prstGeom>
              <a:ln w="28575" cap="flat" cmpd="sng">
                <a:solidFill>
                  <a:srgbClr val="FF0000"/>
                </a:solidFill>
                <a:prstDash val="solid"/>
                <a:round/>
                <a:headEnd type="none" w="med" len="med"/>
                <a:tailEnd type="none" w="med" len="med"/>
              </a:ln>
            </p:spPr>
          </p:sp>
        </p:grpSp>
        <p:grpSp>
          <p:nvGrpSpPr>
            <p:cNvPr id="29740" name="组合 125999"/>
            <p:cNvGrpSpPr/>
            <p:nvPr/>
          </p:nvGrpSpPr>
          <p:grpSpPr>
            <a:xfrm>
              <a:off x="2018" y="2477"/>
              <a:ext cx="816" cy="816"/>
              <a:chOff x="1202" y="2659"/>
              <a:chExt cx="816" cy="816"/>
            </a:xfrm>
          </p:grpSpPr>
          <p:sp>
            <p:nvSpPr>
              <p:cNvPr id="29741" name="直接连接符 126000"/>
              <p:cNvSpPr/>
              <p:nvPr/>
            </p:nvSpPr>
            <p:spPr>
              <a:xfrm>
                <a:off x="1202" y="2659"/>
                <a:ext cx="453" cy="454"/>
              </a:xfrm>
              <a:prstGeom prst="line">
                <a:avLst/>
              </a:prstGeom>
              <a:ln w="28575" cap="flat" cmpd="sng">
                <a:solidFill>
                  <a:srgbClr val="FF0000"/>
                </a:solidFill>
                <a:prstDash val="solid"/>
                <a:round/>
                <a:headEnd type="none" w="med" len="med"/>
                <a:tailEnd type="arrow" w="med" len="med"/>
              </a:ln>
            </p:spPr>
          </p:sp>
          <p:sp>
            <p:nvSpPr>
              <p:cNvPr id="29742" name="直接连接符 126001"/>
              <p:cNvSpPr/>
              <p:nvPr/>
            </p:nvSpPr>
            <p:spPr>
              <a:xfrm>
                <a:off x="1474" y="2931"/>
                <a:ext cx="544" cy="544"/>
              </a:xfrm>
              <a:prstGeom prst="line">
                <a:avLst/>
              </a:prstGeom>
              <a:ln w="28575" cap="flat" cmpd="sng">
                <a:solidFill>
                  <a:srgbClr val="FF0000"/>
                </a:solidFill>
                <a:prstDash val="solid"/>
                <a:round/>
                <a:headEnd type="none" w="med" len="med"/>
                <a:tailEnd type="none" w="med" len="med"/>
              </a:ln>
            </p:spPr>
          </p:sp>
        </p:grpSp>
        <p:grpSp>
          <p:nvGrpSpPr>
            <p:cNvPr id="29743" name="组合 126002"/>
            <p:cNvGrpSpPr/>
            <p:nvPr/>
          </p:nvGrpSpPr>
          <p:grpSpPr>
            <a:xfrm>
              <a:off x="2672" y="2586"/>
              <a:ext cx="816" cy="816"/>
              <a:chOff x="1202" y="2659"/>
              <a:chExt cx="816" cy="816"/>
            </a:xfrm>
          </p:grpSpPr>
          <p:sp>
            <p:nvSpPr>
              <p:cNvPr id="29744" name="直接连接符 126003"/>
              <p:cNvSpPr/>
              <p:nvPr/>
            </p:nvSpPr>
            <p:spPr>
              <a:xfrm>
                <a:off x="1202" y="2659"/>
                <a:ext cx="453" cy="454"/>
              </a:xfrm>
              <a:prstGeom prst="line">
                <a:avLst/>
              </a:prstGeom>
              <a:ln w="28575" cap="flat" cmpd="sng">
                <a:solidFill>
                  <a:srgbClr val="FF0000"/>
                </a:solidFill>
                <a:prstDash val="solid"/>
                <a:round/>
                <a:headEnd type="none" w="med" len="med"/>
                <a:tailEnd type="arrow" w="med" len="med"/>
              </a:ln>
            </p:spPr>
          </p:sp>
          <p:sp>
            <p:nvSpPr>
              <p:cNvPr id="29745" name="直接连接符 126004"/>
              <p:cNvSpPr/>
              <p:nvPr/>
            </p:nvSpPr>
            <p:spPr>
              <a:xfrm>
                <a:off x="1474" y="2931"/>
                <a:ext cx="544" cy="544"/>
              </a:xfrm>
              <a:prstGeom prst="line">
                <a:avLst/>
              </a:prstGeom>
              <a:ln w="28575" cap="flat" cmpd="sng">
                <a:solidFill>
                  <a:srgbClr val="FF0000"/>
                </a:solidFill>
                <a:prstDash val="solid"/>
                <a:round/>
                <a:headEnd type="none" w="med" len="med"/>
                <a:tailEnd type="none" w="med" len="med"/>
              </a:ln>
            </p:spPr>
          </p:sp>
        </p:grpSp>
      </p:grpSp>
      <p:sp>
        <p:nvSpPr>
          <p:cNvPr id="126006" name="直接连接符 126005"/>
          <p:cNvSpPr/>
          <p:nvPr/>
        </p:nvSpPr>
        <p:spPr>
          <a:xfrm flipH="1" flipV="1">
            <a:off x="7175500" y="5373688"/>
            <a:ext cx="71438" cy="647700"/>
          </a:xfrm>
          <a:prstGeom prst="line">
            <a:avLst/>
          </a:prstGeom>
          <a:ln w="38100" cap="flat" cmpd="sng">
            <a:solidFill>
              <a:schemeClr val="tx1"/>
            </a:solidFill>
            <a:prstDash val="dash"/>
            <a:round/>
            <a:headEnd type="none" w="med" len="med"/>
            <a:tailEnd type="none" w="med" len="med"/>
          </a:ln>
        </p:spPr>
      </p:sp>
      <p:sp>
        <p:nvSpPr>
          <p:cNvPr id="126007" name="直接连接符 126006"/>
          <p:cNvSpPr/>
          <p:nvPr/>
        </p:nvSpPr>
        <p:spPr>
          <a:xfrm flipH="1" flipV="1">
            <a:off x="7824788" y="5445125"/>
            <a:ext cx="215900" cy="649288"/>
          </a:xfrm>
          <a:prstGeom prst="line">
            <a:avLst/>
          </a:prstGeom>
          <a:ln w="38100" cap="flat" cmpd="sng">
            <a:solidFill>
              <a:schemeClr val="tx1"/>
            </a:solidFill>
            <a:prstDash val="dash"/>
            <a:round/>
            <a:headEnd type="none" w="med" len="med"/>
            <a:tailEnd type="none" w="med" len="med"/>
          </a:ln>
        </p:spPr>
      </p:sp>
      <p:sp>
        <p:nvSpPr>
          <p:cNvPr id="126008" name="直接连接符 126007"/>
          <p:cNvSpPr/>
          <p:nvPr/>
        </p:nvSpPr>
        <p:spPr>
          <a:xfrm flipV="1">
            <a:off x="8759825" y="5373688"/>
            <a:ext cx="287338" cy="649287"/>
          </a:xfrm>
          <a:prstGeom prst="line">
            <a:avLst/>
          </a:prstGeom>
          <a:ln w="38100" cap="flat" cmpd="sng">
            <a:solidFill>
              <a:schemeClr val="tx1"/>
            </a:solidFill>
            <a:prstDash val="dash"/>
            <a:round/>
            <a:headEnd type="none" w="med" len="med"/>
            <a:tailEnd type="none" w="med" len="med"/>
          </a:ln>
        </p:spPr>
      </p:sp>
      <p:sp>
        <p:nvSpPr>
          <p:cNvPr id="126009" name="直接连接符 126008"/>
          <p:cNvSpPr/>
          <p:nvPr/>
        </p:nvSpPr>
        <p:spPr>
          <a:xfrm flipH="1" flipV="1">
            <a:off x="9551988" y="5516563"/>
            <a:ext cx="215900" cy="647700"/>
          </a:xfrm>
          <a:prstGeom prst="line">
            <a:avLst/>
          </a:prstGeom>
          <a:ln w="38100" cap="flat" cmpd="sng">
            <a:solidFill>
              <a:schemeClr val="tx1"/>
            </a:solidFill>
            <a:prstDash val="dash"/>
            <a:round/>
            <a:headEnd type="none" w="med" len="med"/>
            <a:tailEnd type="none" w="med" len="med"/>
          </a:ln>
        </p:spPr>
      </p:sp>
      <p:grpSp>
        <p:nvGrpSpPr>
          <p:cNvPr id="126010" name="组合 126009"/>
          <p:cNvGrpSpPr/>
          <p:nvPr/>
        </p:nvGrpSpPr>
        <p:grpSpPr>
          <a:xfrm flipV="1">
            <a:off x="7248525" y="4508500"/>
            <a:ext cx="936625" cy="1511300"/>
            <a:chOff x="1202" y="2659"/>
            <a:chExt cx="816" cy="816"/>
          </a:xfrm>
        </p:grpSpPr>
        <p:sp>
          <p:nvSpPr>
            <p:cNvPr id="29751" name="直接连接符 126010"/>
            <p:cNvSpPr/>
            <p:nvPr/>
          </p:nvSpPr>
          <p:spPr>
            <a:xfrm>
              <a:off x="1202" y="2659"/>
              <a:ext cx="453" cy="454"/>
            </a:xfrm>
            <a:prstGeom prst="line">
              <a:avLst/>
            </a:prstGeom>
            <a:ln w="28575" cap="flat" cmpd="sng">
              <a:solidFill>
                <a:srgbClr val="0000FF"/>
              </a:solidFill>
              <a:prstDash val="solid"/>
              <a:round/>
              <a:headEnd type="none" w="med" len="med"/>
              <a:tailEnd type="arrow" w="med" len="med"/>
            </a:ln>
          </p:spPr>
        </p:sp>
        <p:sp>
          <p:nvSpPr>
            <p:cNvPr id="29752" name="直接连接符 126011"/>
            <p:cNvSpPr/>
            <p:nvPr/>
          </p:nvSpPr>
          <p:spPr>
            <a:xfrm>
              <a:off x="1474" y="2931"/>
              <a:ext cx="544" cy="544"/>
            </a:xfrm>
            <a:prstGeom prst="line">
              <a:avLst/>
            </a:prstGeom>
            <a:ln w="28575" cap="flat" cmpd="sng">
              <a:solidFill>
                <a:srgbClr val="0000FF"/>
              </a:solidFill>
              <a:prstDash val="solid"/>
              <a:round/>
              <a:headEnd type="none" w="med" len="med"/>
              <a:tailEnd type="none" w="med" len="med"/>
            </a:ln>
          </p:spPr>
        </p:sp>
      </p:grpSp>
      <p:grpSp>
        <p:nvGrpSpPr>
          <p:cNvPr id="126013" name="组合 126012"/>
          <p:cNvGrpSpPr/>
          <p:nvPr/>
        </p:nvGrpSpPr>
        <p:grpSpPr>
          <a:xfrm flipV="1">
            <a:off x="8040688" y="4076700"/>
            <a:ext cx="431800" cy="2014538"/>
            <a:chOff x="1202" y="2659"/>
            <a:chExt cx="816" cy="816"/>
          </a:xfrm>
        </p:grpSpPr>
        <p:sp>
          <p:nvSpPr>
            <p:cNvPr id="29754" name="直接连接符 126013"/>
            <p:cNvSpPr/>
            <p:nvPr/>
          </p:nvSpPr>
          <p:spPr>
            <a:xfrm>
              <a:off x="1202" y="2659"/>
              <a:ext cx="453" cy="454"/>
            </a:xfrm>
            <a:prstGeom prst="line">
              <a:avLst/>
            </a:prstGeom>
            <a:ln w="28575" cap="flat" cmpd="sng">
              <a:solidFill>
                <a:srgbClr val="0000FF"/>
              </a:solidFill>
              <a:prstDash val="solid"/>
              <a:round/>
              <a:headEnd type="none" w="med" len="med"/>
              <a:tailEnd type="arrow" w="med" len="med"/>
            </a:ln>
          </p:spPr>
        </p:sp>
        <p:sp>
          <p:nvSpPr>
            <p:cNvPr id="29755" name="直接连接符 126014"/>
            <p:cNvSpPr/>
            <p:nvPr/>
          </p:nvSpPr>
          <p:spPr>
            <a:xfrm>
              <a:off x="1474" y="2931"/>
              <a:ext cx="544" cy="544"/>
            </a:xfrm>
            <a:prstGeom prst="line">
              <a:avLst/>
            </a:prstGeom>
            <a:ln w="28575" cap="flat" cmpd="sng">
              <a:solidFill>
                <a:srgbClr val="0000FF"/>
              </a:solidFill>
              <a:prstDash val="solid"/>
              <a:round/>
              <a:headEnd type="none" w="med" len="med"/>
              <a:tailEnd type="none" w="med" len="med"/>
            </a:ln>
          </p:spPr>
        </p:sp>
      </p:grpSp>
      <p:grpSp>
        <p:nvGrpSpPr>
          <p:cNvPr id="126016" name="组合 126015"/>
          <p:cNvGrpSpPr/>
          <p:nvPr/>
        </p:nvGrpSpPr>
        <p:grpSpPr>
          <a:xfrm flipV="1">
            <a:off x="8759825" y="5589588"/>
            <a:ext cx="1366838" cy="431800"/>
            <a:chOff x="1202" y="2659"/>
            <a:chExt cx="816" cy="816"/>
          </a:xfrm>
        </p:grpSpPr>
        <p:sp>
          <p:nvSpPr>
            <p:cNvPr id="29757" name="直接连接符 126016"/>
            <p:cNvSpPr/>
            <p:nvPr/>
          </p:nvSpPr>
          <p:spPr>
            <a:xfrm>
              <a:off x="1202" y="2659"/>
              <a:ext cx="453" cy="454"/>
            </a:xfrm>
            <a:prstGeom prst="line">
              <a:avLst/>
            </a:prstGeom>
            <a:ln w="28575" cap="flat" cmpd="sng">
              <a:solidFill>
                <a:srgbClr val="0000FF"/>
              </a:solidFill>
              <a:prstDash val="solid"/>
              <a:round/>
              <a:headEnd type="none" w="med" len="med"/>
              <a:tailEnd type="arrow" w="med" len="med"/>
            </a:ln>
          </p:spPr>
        </p:sp>
        <p:sp>
          <p:nvSpPr>
            <p:cNvPr id="29758" name="直接连接符 126017"/>
            <p:cNvSpPr/>
            <p:nvPr/>
          </p:nvSpPr>
          <p:spPr>
            <a:xfrm>
              <a:off x="1474" y="2931"/>
              <a:ext cx="544" cy="544"/>
            </a:xfrm>
            <a:prstGeom prst="line">
              <a:avLst/>
            </a:prstGeom>
            <a:ln w="28575" cap="flat" cmpd="sng">
              <a:solidFill>
                <a:srgbClr val="0000FF"/>
              </a:solidFill>
              <a:prstDash val="solid"/>
              <a:round/>
              <a:headEnd type="none" w="med" len="med"/>
              <a:tailEnd type="none" w="med" len="med"/>
            </a:ln>
          </p:spPr>
        </p:sp>
      </p:grpSp>
      <p:grpSp>
        <p:nvGrpSpPr>
          <p:cNvPr id="126019" name="组合 126018"/>
          <p:cNvGrpSpPr/>
          <p:nvPr/>
        </p:nvGrpSpPr>
        <p:grpSpPr>
          <a:xfrm flipV="1">
            <a:off x="9767888" y="4292600"/>
            <a:ext cx="287337" cy="1871663"/>
            <a:chOff x="1202" y="2659"/>
            <a:chExt cx="816" cy="816"/>
          </a:xfrm>
        </p:grpSpPr>
        <p:sp>
          <p:nvSpPr>
            <p:cNvPr id="29760" name="直接连接符 126019"/>
            <p:cNvSpPr/>
            <p:nvPr/>
          </p:nvSpPr>
          <p:spPr>
            <a:xfrm>
              <a:off x="1202" y="2659"/>
              <a:ext cx="453" cy="454"/>
            </a:xfrm>
            <a:prstGeom prst="line">
              <a:avLst/>
            </a:prstGeom>
            <a:ln w="28575" cap="flat" cmpd="sng">
              <a:solidFill>
                <a:srgbClr val="0000FF"/>
              </a:solidFill>
              <a:prstDash val="solid"/>
              <a:round/>
              <a:headEnd type="none" w="med" len="med"/>
              <a:tailEnd type="arrow" w="med" len="med"/>
            </a:ln>
          </p:spPr>
        </p:sp>
        <p:sp>
          <p:nvSpPr>
            <p:cNvPr id="29761" name="直接连接符 126020"/>
            <p:cNvSpPr/>
            <p:nvPr/>
          </p:nvSpPr>
          <p:spPr>
            <a:xfrm>
              <a:off x="1474" y="2931"/>
              <a:ext cx="544" cy="544"/>
            </a:xfrm>
            <a:prstGeom prst="line">
              <a:avLst/>
            </a:prstGeom>
            <a:ln w="28575" cap="flat" cmpd="sng">
              <a:solidFill>
                <a:srgbClr val="0000FF"/>
              </a:solidFill>
              <a:prstDash val="solid"/>
              <a:round/>
              <a:headEnd type="none" w="med" len="med"/>
              <a:tailEnd type="none" w="med" len="med"/>
            </a:ln>
          </p:spPr>
        </p:sp>
      </p:grpSp>
      <p:pic>
        <p:nvPicPr>
          <p:cNvPr id="29762" name="图片 126023" descr="@_Q`M$`2V03@Q[R]7P22WD2"/>
          <p:cNvPicPr>
            <a:picLocks noChangeAspect="1"/>
          </p:cNvPicPr>
          <p:nvPr/>
        </p:nvPicPr>
        <p:blipFill>
          <a:blip r:embed="rId1"/>
          <a:stretch>
            <a:fillRect/>
          </a:stretch>
        </p:blipFill>
        <p:spPr>
          <a:xfrm>
            <a:off x="9912350" y="0"/>
            <a:ext cx="755650" cy="620713"/>
          </a:xfrm>
          <a:prstGeom prst="rect">
            <a:avLst/>
          </a:prstGeom>
          <a:noFill/>
          <a:ln w="9525">
            <a:noFill/>
          </a:ln>
        </p:spPr>
      </p:pic>
      <p:pic>
        <p:nvPicPr>
          <p:cNvPr id="29763" name="图片 126024" descr="WW_028">
            <a:hlinkClick r:id="rId2" action="ppaction://hlinksldjump"/>
          </p:cNvPr>
          <p:cNvPicPr>
            <a:picLocks noChangeAspect="1"/>
          </p:cNvPicPr>
          <p:nvPr/>
        </p:nvPicPr>
        <p:blipFill>
          <a:blip r:embed="rId3"/>
          <a:stretch>
            <a:fillRect/>
          </a:stretch>
        </p:blipFill>
        <p:spPr>
          <a:xfrm>
            <a:off x="10096500" y="6400800"/>
            <a:ext cx="571500" cy="4572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25958"/>
                                        </p:tgtEl>
                                        <p:attrNameLst>
                                          <p:attrName>style.visibility</p:attrName>
                                        </p:attrNameLst>
                                      </p:cBhvr>
                                      <p:to>
                                        <p:strVal val="visible"/>
                                      </p:to>
                                    </p:set>
                                    <p:animEffect transition="in" filter="dissolve">
                                      <p:cBhvr>
                                        <p:cTn id="7" dur="500"/>
                                        <p:tgtEl>
                                          <p:spTgt spid="125958"/>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nodeType="clickEffect">
                                  <p:stCondLst>
                                    <p:cond delay="0"/>
                                  </p:stCondLst>
                                  <p:childTnLst>
                                    <p:set>
                                      <p:cBhvr>
                                        <p:cTn id="11" dur="1" fill="hold">
                                          <p:stCondLst>
                                            <p:cond delay="0"/>
                                          </p:stCondLst>
                                        </p:cTn>
                                        <p:tgtEl>
                                          <p:spTgt spid="125960"/>
                                        </p:tgtEl>
                                        <p:attrNameLst>
                                          <p:attrName>style.visibility</p:attrName>
                                        </p:attrNameLst>
                                      </p:cBhvr>
                                      <p:to>
                                        <p:strVal val="visible"/>
                                      </p:to>
                                    </p:set>
                                    <p:anim calcmode="lin" valueType="num">
                                      <p:cBhvr>
                                        <p:cTn id="12" dur="1000" fill="hold"/>
                                        <p:tgtEl>
                                          <p:spTgt spid="125960"/>
                                        </p:tgtEl>
                                        <p:attrNameLst>
                                          <p:attrName>ppt_w</p:attrName>
                                        </p:attrNameLst>
                                      </p:cBhvr>
                                      <p:tavLst>
                                        <p:tav tm="0">
                                          <p:val>
                                            <p:strVal val="#ppt_w*0.70"/>
                                          </p:val>
                                        </p:tav>
                                        <p:tav tm="100000">
                                          <p:val>
                                            <p:strVal val="#ppt_w"/>
                                          </p:val>
                                        </p:tav>
                                      </p:tavLst>
                                    </p:anim>
                                    <p:anim calcmode="lin" valueType="num">
                                      <p:cBhvr>
                                        <p:cTn id="13" dur="1000" fill="hold"/>
                                        <p:tgtEl>
                                          <p:spTgt spid="125960"/>
                                        </p:tgtEl>
                                        <p:attrNameLst>
                                          <p:attrName>ppt_h</p:attrName>
                                        </p:attrNameLst>
                                      </p:cBhvr>
                                      <p:tavLst>
                                        <p:tav tm="0">
                                          <p:val>
                                            <p:strVal val="#ppt_h"/>
                                          </p:val>
                                        </p:tav>
                                        <p:tav tm="100000">
                                          <p:val>
                                            <p:strVal val="#ppt_h"/>
                                          </p:val>
                                        </p:tav>
                                      </p:tavLst>
                                    </p:anim>
                                    <p:animEffect transition="in" filter="fade">
                                      <p:cBhvr>
                                        <p:cTn id="14" dur="1000"/>
                                        <p:tgtEl>
                                          <p:spTgt spid="125960"/>
                                        </p:tgtEl>
                                      </p:cBhvr>
                                    </p:animEffect>
                                  </p:childTnLst>
                                </p:cTn>
                              </p:par>
                            </p:childTnLst>
                          </p:cTn>
                        </p:par>
                        <p:par>
                          <p:cTn id="15" fill="hold">
                            <p:stCondLst>
                              <p:cond delay="1000"/>
                            </p:stCondLst>
                            <p:childTnLst>
                              <p:par>
                                <p:cTn id="16" presetID="3" presetClass="entr" presetSubtype="5" fill="hold" nodeType="afterEffect">
                                  <p:stCondLst>
                                    <p:cond delay="0"/>
                                  </p:stCondLst>
                                  <p:childTnLst>
                                    <p:set>
                                      <p:cBhvr>
                                        <p:cTn id="17" dur="1" fill="hold">
                                          <p:stCondLst>
                                            <p:cond delay="0"/>
                                          </p:stCondLst>
                                        </p:cTn>
                                        <p:tgtEl>
                                          <p:spTgt spid="125961"/>
                                        </p:tgtEl>
                                        <p:attrNameLst>
                                          <p:attrName>style.visibility</p:attrName>
                                        </p:attrNameLst>
                                      </p:cBhvr>
                                      <p:to>
                                        <p:strVal val="visible"/>
                                      </p:to>
                                    </p:set>
                                    <p:animEffect transition="in" filter="blinds(vertical)">
                                      <p:cBhvr>
                                        <p:cTn id="18" dur="500"/>
                                        <p:tgtEl>
                                          <p:spTgt spid="125961"/>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125974"/>
                                        </p:tgtEl>
                                        <p:attrNameLst>
                                          <p:attrName>style.visibility</p:attrName>
                                        </p:attrNameLst>
                                      </p:cBhvr>
                                      <p:to>
                                        <p:strVal val="visible"/>
                                      </p:to>
                                    </p:set>
                                    <p:animEffect transition="in" filter="slide(fromBottom)">
                                      <p:cBhvr>
                                        <p:cTn id="22" dur="500"/>
                                        <p:tgtEl>
                                          <p:spTgt spid="125974"/>
                                        </p:tgtEl>
                                      </p:cBhvr>
                                    </p:animEffect>
                                  </p:childTnLst>
                                </p:cTn>
                              </p:par>
                            </p:childTnLst>
                          </p:cTn>
                        </p:par>
                        <p:par>
                          <p:cTn id="23" fill="hold">
                            <p:stCondLst>
                              <p:cond delay="2000"/>
                            </p:stCondLst>
                            <p:childTnLst>
                              <p:par>
                                <p:cTn id="24" presetID="12" presetClass="entr" presetSubtype="4" fill="hold" nodeType="afterEffect">
                                  <p:stCondLst>
                                    <p:cond delay="0"/>
                                  </p:stCondLst>
                                  <p:childTnLst>
                                    <p:set>
                                      <p:cBhvr>
                                        <p:cTn id="25" dur="1" fill="hold">
                                          <p:stCondLst>
                                            <p:cond delay="0"/>
                                          </p:stCondLst>
                                        </p:cTn>
                                        <p:tgtEl>
                                          <p:spTgt spid="125975"/>
                                        </p:tgtEl>
                                        <p:attrNameLst>
                                          <p:attrName>style.visibility</p:attrName>
                                        </p:attrNameLst>
                                      </p:cBhvr>
                                      <p:to>
                                        <p:strVal val="visible"/>
                                      </p:to>
                                    </p:set>
                                    <p:animEffect transition="in" filter="slide(fromBottom)">
                                      <p:cBhvr>
                                        <p:cTn id="26" dur="500"/>
                                        <p:tgtEl>
                                          <p:spTgt spid="125975"/>
                                        </p:tgtEl>
                                      </p:cBhvr>
                                    </p:animEffect>
                                  </p:childTnLst>
                                </p:cTn>
                              </p:par>
                            </p:childTnLst>
                          </p:cTn>
                        </p:par>
                        <p:par>
                          <p:cTn id="27" fill="hold">
                            <p:stCondLst>
                              <p:cond delay="2500"/>
                            </p:stCondLst>
                            <p:childTnLst>
                              <p:par>
                                <p:cTn id="28" presetID="12" presetClass="entr" presetSubtype="4" fill="hold" nodeType="afterEffect">
                                  <p:stCondLst>
                                    <p:cond delay="0"/>
                                  </p:stCondLst>
                                  <p:childTnLst>
                                    <p:set>
                                      <p:cBhvr>
                                        <p:cTn id="29" dur="1" fill="hold">
                                          <p:stCondLst>
                                            <p:cond delay="0"/>
                                          </p:stCondLst>
                                        </p:cTn>
                                        <p:tgtEl>
                                          <p:spTgt spid="125976"/>
                                        </p:tgtEl>
                                        <p:attrNameLst>
                                          <p:attrName>style.visibility</p:attrName>
                                        </p:attrNameLst>
                                      </p:cBhvr>
                                      <p:to>
                                        <p:strVal val="visible"/>
                                      </p:to>
                                    </p:set>
                                    <p:animEffect transition="in" filter="slide(fromBottom)">
                                      <p:cBhvr>
                                        <p:cTn id="30" dur="500"/>
                                        <p:tgtEl>
                                          <p:spTgt spid="125976"/>
                                        </p:tgtEl>
                                      </p:cBhvr>
                                    </p:animEffect>
                                  </p:childTnLst>
                                </p:cTn>
                              </p:par>
                            </p:childTnLst>
                          </p:cTn>
                        </p:par>
                        <p:par>
                          <p:cTn id="31" fill="hold">
                            <p:stCondLst>
                              <p:cond delay="3000"/>
                            </p:stCondLst>
                            <p:childTnLst>
                              <p:par>
                                <p:cTn id="32" presetID="12" presetClass="entr" presetSubtype="4" fill="hold" nodeType="afterEffect">
                                  <p:stCondLst>
                                    <p:cond delay="0"/>
                                  </p:stCondLst>
                                  <p:childTnLst>
                                    <p:set>
                                      <p:cBhvr>
                                        <p:cTn id="33" dur="1" fill="hold">
                                          <p:stCondLst>
                                            <p:cond delay="0"/>
                                          </p:stCondLst>
                                        </p:cTn>
                                        <p:tgtEl>
                                          <p:spTgt spid="125977"/>
                                        </p:tgtEl>
                                        <p:attrNameLst>
                                          <p:attrName>style.visibility</p:attrName>
                                        </p:attrNameLst>
                                      </p:cBhvr>
                                      <p:to>
                                        <p:strVal val="visible"/>
                                      </p:to>
                                    </p:set>
                                    <p:animEffect transition="in" filter="slide(fromBottom)">
                                      <p:cBhvr>
                                        <p:cTn id="34" dur="500"/>
                                        <p:tgtEl>
                                          <p:spTgt spid="125977"/>
                                        </p:tgtEl>
                                      </p:cBhvr>
                                    </p:animEffect>
                                  </p:childTnLst>
                                </p:cTn>
                              </p:par>
                            </p:childTnLst>
                          </p:cTn>
                        </p:par>
                        <p:par>
                          <p:cTn id="35" fill="hold">
                            <p:stCondLst>
                              <p:cond delay="3500"/>
                            </p:stCondLst>
                            <p:childTnLst>
                              <p:par>
                                <p:cTn id="36" presetID="3" presetClass="entr" presetSubtype="5" fill="hold" nodeType="afterEffect">
                                  <p:stCondLst>
                                    <p:cond delay="0"/>
                                  </p:stCondLst>
                                  <p:childTnLst>
                                    <p:set>
                                      <p:cBhvr>
                                        <p:cTn id="37" dur="1" fill="hold">
                                          <p:stCondLst>
                                            <p:cond delay="0"/>
                                          </p:stCondLst>
                                        </p:cTn>
                                        <p:tgtEl>
                                          <p:spTgt spid="125978"/>
                                        </p:tgtEl>
                                        <p:attrNameLst>
                                          <p:attrName>style.visibility</p:attrName>
                                        </p:attrNameLst>
                                      </p:cBhvr>
                                      <p:to>
                                        <p:strVal val="visible"/>
                                      </p:to>
                                    </p:set>
                                    <p:animEffect transition="in" filter="blinds(vertical)">
                                      <p:cBhvr>
                                        <p:cTn id="38" dur="500"/>
                                        <p:tgtEl>
                                          <p:spTgt spid="125978"/>
                                        </p:tgtEl>
                                      </p:cBhvr>
                                    </p:animEffect>
                                  </p:childTnLst>
                                </p:cTn>
                              </p:par>
                            </p:childTnLst>
                          </p:cTn>
                        </p:par>
                      </p:childTnLst>
                    </p:cTn>
                  </p:par>
                  <p:par>
                    <p:cTn id="39" fill="hold">
                      <p:stCondLst>
                        <p:cond delay="indefinite"/>
                      </p:stCondLst>
                      <p:childTnLst>
                        <p:par>
                          <p:cTn id="40" fill="hold">
                            <p:stCondLst>
                              <p:cond delay="0"/>
                            </p:stCondLst>
                            <p:childTnLst>
                              <p:par>
                                <p:cTn id="41" presetID="4" presetClass="entr" presetSubtype="32" fill="hold" nodeType="clickEffect">
                                  <p:stCondLst>
                                    <p:cond delay="0"/>
                                  </p:stCondLst>
                                  <p:childTnLst>
                                    <p:set>
                                      <p:cBhvr>
                                        <p:cTn id="42" dur="1" fill="hold">
                                          <p:stCondLst>
                                            <p:cond delay="0"/>
                                          </p:stCondLst>
                                        </p:cTn>
                                        <p:tgtEl>
                                          <p:spTgt spid="125992"/>
                                        </p:tgtEl>
                                        <p:attrNameLst>
                                          <p:attrName>style.visibility</p:attrName>
                                        </p:attrNameLst>
                                      </p:cBhvr>
                                      <p:to>
                                        <p:strVal val="visible"/>
                                      </p:to>
                                    </p:set>
                                    <p:animEffect transition="in" filter="box(out)">
                                      <p:cBhvr>
                                        <p:cTn id="43" dur="500"/>
                                        <p:tgtEl>
                                          <p:spTgt spid="125992"/>
                                        </p:tgtEl>
                                      </p:cBhvr>
                                    </p:animEffect>
                                  </p:childTnLst>
                                </p:cTn>
                              </p:par>
                            </p:childTnLst>
                          </p:cTn>
                        </p:par>
                        <p:par>
                          <p:cTn id="44" fill="hold">
                            <p:stCondLst>
                              <p:cond delay="500"/>
                            </p:stCondLst>
                            <p:childTnLst>
                              <p:par>
                                <p:cTn id="45" presetID="3" presetClass="entr" presetSubtype="5" fill="hold" nodeType="afterEffect">
                                  <p:stCondLst>
                                    <p:cond delay="0"/>
                                  </p:stCondLst>
                                  <p:childTnLst>
                                    <p:set>
                                      <p:cBhvr>
                                        <p:cTn id="46" dur="1" fill="hold">
                                          <p:stCondLst>
                                            <p:cond delay="0"/>
                                          </p:stCondLst>
                                        </p:cTn>
                                        <p:tgtEl>
                                          <p:spTgt spid="125993"/>
                                        </p:tgtEl>
                                        <p:attrNameLst>
                                          <p:attrName>style.visibility</p:attrName>
                                        </p:attrNameLst>
                                      </p:cBhvr>
                                      <p:to>
                                        <p:strVal val="visible"/>
                                      </p:to>
                                    </p:set>
                                    <p:animEffect transition="in" filter="blinds(vertical)">
                                      <p:cBhvr>
                                        <p:cTn id="47" dur="500"/>
                                        <p:tgtEl>
                                          <p:spTgt spid="125993"/>
                                        </p:tgtEl>
                                      </p:cBhvr>
                                    </p:animEffect>
                                  </p:childTnLst>
                                </p:cTn>
                              </p:par>
                            </p:childTnLst>
                          </p:cTn>
                        </p:par>
                        <p:par>
                          <p:cTn id="48" fill="hold">
                            <p:stCondLst>
                              <p:cond delay="1000"/>
                            </p:stCondLst>
                            <p:childTnLst>
                              <p:par>
                                <p:cTn id="49" presetID="12" presetClass="entr" presetSubtype="4" fill="hold" nodeType="afterEffect">
                                  <p:stCondLst>
                                    <p:cond delay="0"/>
                                  </p:stCondLst>
                                  <p:childTnLst>
                                    <p:set>
                                      <p:cBhvr>
                                        <p:cTn id="50" dur="1" fill="hold">
                                          <p:stCondLst>
                                            <p:cond delay="0"/>
                                          </p:stCondLst>
                                        </p:cTn>
                                        <p:tgtEl>
                                          <p:spTgt spid="126006"/>
                                        </p:tgtEl>
                                        <p:attrNameLst>
                                          <p:attrName>style.visibility</p:attrName>
                                        </p:attrNameLst>
                                      </p:cBhvr>
                                      <p:to>
                                        <p:strVal val="visible"/>
                                      </p:to>
                                    </p:set>
                                    <p:animEffect transition="in" filter="slide(fromBottom)">
                                      <p:cBhvr>
                                        <p:cTn id="51" dur="500"/>
                                        <p:tgtEl>
                                          <p:spTgt spid="126006"/>
                                        </p:tgtEl>
                                      </p:cBhvr>
                                    </p:animEffect>
                                  </p:childTnLst>
                                </p:cTn>
                              </p:par>
                            </p:childTnLst>
                          </p:cTn>
                        </p:par>
                        <p:par>
                          <p:cTn id="52" fill="hold">
                            <p:stCondLst>
                              <p:cond delay="1500"/>
                            </p:stCondLst>
                            <p:childTnLst>
                              <p:par>
                                <p:cTn id="53" presetID="12" presetClass="entr" presetSubtype="4" fill="hold" nodeType="afterEffect">
                                  <p:stCondLst>
                                    <p:cond delay="0"/>
                                  </p:stCondLst>
                                  <p:childTnLst>
                                    <p:set>
                                      <p:cBhvr>
                                        <p:cTn id="54" dur="1" fill="hold">
                                          <p:stCondLst>
                                            <p:cond delay="0"/>
                                          </p:stCondLst>
                                        </p:cTn>
                                        <p:tgtEl>
                                          <p:spTgt spid="126007"/>
                                        </p:tgtEl>
                                        <p:attrNameLst>
                                          <p:attrName>style.visibility</p:attrName>
                                        </p:attrNameLst>
                                      </p:cBhvr>
                                      <p:to>
                                        <p:strVal val="visible"/>
                                      </p:to>
                                    </p:set>
                                    <p:animEffect transition="in" filter="slide(fromBottom)">
                                      <p:cBhvr>
                                        <p:cTn id="55" dur="500"/>
                                        <p:tgtEl>
                                          <p:spTgt spid="126007"/>
                                        </p:tgtEl>
                                      </p:cBhvr>
                                    </p:animEffect>
                                  </p:childTnLst>
                                </p:cTn>
                              </p:par>
                            </p:childTnLst>
                          </p:cTn>
                        </p:par>
                        <p:par>
                          <p:cTn id="56" fill="hold">
                            <p:stCondLst>
                              <p:cond delay="2000"/>
                            </p:stCondLst>
                            <p:childTnLst>
                              <p:par>
                                <p:cTn id="57" presetID="12" presetClass="entr" presetSubtype="4" fill="hold" nodeType="afterEffect">
                                  <p:stCondLst>
                                    <p:cond delay="0"/>
                                  </p:stCondLst>
                                  <p:childTnLst>
                                    <p:set>
                                      <p:cBhvr>
                                        <p:cTn id="58" dur="1" fill="hold">
                                          <p:stCondLst>
                                            <p:cond delay="0"/>
                                          </p:stCondLst>
                                        </p:cTn>
                                        <p:tgtEl>
                                          <p:spTgt spid="126008"/>
                                        </p:tgtEl>
                                        <p:attrNameLst>
                                          <p:attrName>style.visibility</p:attrName>
                                        </p:attrNameLst>
                                      </p:cBhvr>
                                      <p:to>
                                        <p:strVal val="visible"/>
                                      </p:to>
                                    </p:set>
                                    <p:animEffect transition="in" filter="slide(fromBottom)">
                                      <p:cBhvr>
                                        <p:cTn id="59" dur="500"/>
                                        <p:tgtEl>
                                          <p:spTgt spid="126008"/>
                                        </p:tgtEl>
                                      </p:cBhvr>
                                    </p:animEffect>
                                  </p:childTnLst>
                                </p:cTn>
                              </p:par>
                            </p:childTnLst>
                          </p:cTn>
                        </p:par>
                        <p:par>
                          <p:cTn id="60" fill="hold">
                            <p:stCondLst>
                              <p:cond delay="2500"/>
                            </p:stCondLst>
                            <p:childTnLst>
                              <p:par>
                                <p:cTn id="61" presetID="12" presetClass="entr" presetSubtype="4" fill="hold" nodeType="afterEffect">
                                  <p:stCondLst>
                                    <p:cond delay="0"/>
                                  </p:stCondLst>
                                  <p:childTnLst>
                                    <p:set>
                                      <p:cBhvr>
                                        <p:cTn id="62" dur="1" fill="hold">
                                          <p:stCondLst>
                                            <p:cond delay="0"/>
                                          </p:stCondLst>
                                        </p:cTn>
                                        <p:tgtEl>
                                          <p:spTgt spid="126009"/>
                                        </p:tgtEl>
                                        <p:attrNameLst>
                                          <p:attrName>style.visibility</p:attrName>
                                        </p:attrNameLst>
                                      </p:cBhvr>
                                      <p:to>
                                        <p:strVal val="visible"/>
                                      </p:to>
                                    </p:set>
                                    <p:animEffect transition="in" filter="slide(fromBottom)">
                                      <p:cBhvr>
                                        <p:cTn id="63" dur="500"/>
                                        <p:tgtEl>
                                          <p:spTgt spid="126009"/>
                                        </p:tgtEl>
                                      </p:cBhvr>
                                    </p:animEffect>
                                  </p:childTnLst>
                                </p:cTn>
                              </p:par>
                            </p:childTnLst>
                          </p:cTn>
                        </p:par>
                      </p:childTnLst>
                    </p:cTn>
                  </p:par>
                  <p:par>
                    <p:cTn id="64" fill="hold">
                      <p:stCondLst>
                        <p:cond delay="indefinite"/>
                      </p:stCondLst>
                      <p:childTnLst>
                        <p:par>
                          <p:cTn id="65" fill="hold">
                            <p:stCondLst>
                              <p:cond delay="0"/>
                            </p:stCondLst>
                            <p:childTnLst>
                              <p:par>
                                <p:cTn id="66" presetID="3" presetClass="entr" presetSubtype="5" fill="hold" nodeType="clickEffect">
                                  <p:stCondLst>
                                    <p:cond delay="0"/>
                                  </p:stCondLst>
                                  <p:childTnLst>
                                    <p:set>
                                      <p:cBhvr>
                                        <p:cTn id="67" dur="1" fill="hold">
                                          <p:stCondLst>
                                            <p:cond delay="0"/>
                                          </p:stCondLst>
                                        </p:cTn>
                                        <p:tgtEl>
                                          <p:spTgt spid="126010"/>
                                        </p:tgtEl>
                                        <p:attrNameLst>
                                          <p:attrName>style.visibility</p:attrName>
                                        </p:attrNameLst>
                                      </p:cBhvr>
                                      <p:to>
                                        <p:strVal val="visible"/>
                                      </p:to>
                                    </p:set>
                                    <p:animEffect transition="in" filter="blinds(vertical)">
                                      <p:cBhvr>
                                        <p:cTn id="68" dur="500"/>
                                        <p:tgtEl>
                                          <p:spTgt spid="126010"/>
                                        </p:tgtEl>
                                      </p:cBhvr>
                                    </p:animEffect>
                                  </p:childTnLst>
                                </p:cTn>
                              </p:par>
                            </p:childTnLst>
                          </p:cTn>
                        </p:par>
                        <p:par>
                          <p:cTn id="69" fill="hold">
                            <p:stCondLst>
                              <p:cond delay="500"/>
                            </p:stCondLst>
                            <p:childTnLst>
                              <p:par>
                                <p:cTn id="70" presetID="3" presetClass="entr" presetSubtype="5" fill="hold" nodeType="afterEffect">
                                  <p:stCondLst>
                                    <p:cond delay="0"/>
                                  </p:stCondLst>
                                  <p:childTnLst>
                                    <p:set>
                                      <p:cBhvr>
                                        <p:cTn id="71" dur="1" fill="hold">
                                          <p:stCondLst>
                                            <p:cond delay="0"/>
                                          </p:stCondLst>
                                        </p:cTn>
                                        <p:tgtEl>
                                          <p:spTgt spid="126013"/>
                                        </p:tgtEl>
                                        <p:attrNameLst>
                                          <p:attrName>style.visibility</p:attrName>
                                        </p:attrNameLst>
                                      </p:cBhvr>
                                      <p:to>
                                        <p:strVal val="visible"/>
                                      </p:to>
                                    </p:set>
                                    <p:animEffect transition="in" filter="blinds(vertical)">
                                      <p:cBhvr>
                                        <p:cTn id="72" dur="500"/>
                                        <p:tgtEl>
                                          <p:spTgt spid="126013"/>
                                        </p:tgtEl>
                                      </p:cBhvr>
                                    </p:animEffect>
                                  </p:childTnLst>
                                </p:cTn>
                              </p:par>
                            </p:childTnLst>
                          </p:cTn>
                        </p:par>
                        <p:par>
                          <p:cTn id="73" fill="hold">
                            <p:stCondLst>
                              <p:cond delay="1000"/>
                            </p:stCondLst>
                            <p:childTnLst>
                              <p:par>
                                <p:cTn id="74" presetID="3" presetClass="entr" presetSubtype="5" fill="hold" nodeType="afterEffect">
                                  <p:stCondLst>
                                    <p:cond delay="0"/>
                                  </p:stCondLst>
                                  <p:childTnLst>
                                    <p:set>
                                      <p:cBhvr>
                                        <p:cTn id="75" dur="1" fill="hold">
                                          <p:stCondLst>
                                            <p:cond delay="0"/>
                                          </p:stCondLst>
                                        </p:cTn>
                                        <p:tgtEl>
                                          <p:spTgt spid="126016"/>
                                        </p:tgtEl>
                                        <p:attrNameLst>
                                          <p:attrName>style.visibility</p:attrName>
                                        </p:attrNameLst>
                                      </p:cBhvr>
                                      <p:to>
                                        <p:strVal val="visible"/>
                                      </p:to>
                                    </p:set>
                                    <p:animEffect transition="in" filter="blinds(vertical)">
                                      <p:cBhvr>
                                        <p:cTn id="76" dur="500"/>
                                        <p:tgtEl>
                                          <p:spTgt spid="126016"/>
                                        </p:tgtEl>
                                      </p:cBhvr>
                                    </p:animEffect>
                                  </p:childTnLst>
                                </p:cTn>
                              </p:par>
                            </p:childTnLst>
                          </p:cTn>
                        </p:par>
                        <p:par>
                          <p:cTn id="77" fill="hold">
                            <p:stCondLst>
                              <p:cond delay="1500"/>
                            </p:stCondLst>
                            <p:childTnLst>
                              <p:par>
                                <p:cTn id="78" presetID="3" presetClass="entr" presetSubtype="5" fill="hold" nodeType="afterEffect">
                                  <p:stCondLst>
                                    <p:cond delay="0"/>
                                  </p:stCondLst>
                                  <p:childTnLst>
                                    <p:set>
                                      <p:cBhvr>
                                        <p:cTn id="79" dur="1" fill="hold">
                                          <p:stCondLst>
                                            <p:cond delay="0"/>
                                          </p:stCondLst>
                                        </p:cTn>
                                        <p:tgtEl>
                                          <p:spTgt spid="126019"/>
                                        </p:tgtEl>
                                        <p:attrNameLst>
                                          <p:attrName>style.visibility</p:attrName>
                                        </p:attrNameLst>
                                      </p:cBhvr>
                                      <p:to>
                                        <p:strVal val="visible"/>
                                      </p:to>
                                    </p:set>
                                    <p:animEffect transition="in" filter="blinds(vertical)">
                                      <p:cBhvr>
                                        <p:cTn id="80" dur="500"/>
                                        <p:tgtEl>
                                          <p:spTgt spid="126019"/>
                                        </p:tgtEl>
                                      </p:cBhvr>
                                    </p:animEffect>
                                  </p:childTnLst>
                                </p:cTn>
                              </p:par>
                            </p:childTnLst>
                          </p:cTn>
                        </p:par>
                        <p:par>
                          <p:cTn id="81" fill="hold">
                            <p:stCondLst>
                              <p:cond delay="2000"/>
                            </p:stCondLst>
                            <p:childTnLst>
                              <p:par>
                                <p:cTn id="82" presetID="10" presetClass="entr" presetSubtype="0" fill="hold" grpId="0" nodeType="afterEffect">
                                  <p:stCondLst>
                                    <p:cond delay="0"/>
                                  </p:stCondLst>
                                  <p:childTnLst>
                                    <p:set>
                                      <p:cBhvr>
                                        <p:cTn id="83" dur="1" fill="hold">
                                          <p:stCondLst>
                                            <p:cond delay="0"/>
                                          </p:stCondLst>
                                        </p:cTn>
                                        <p:tgtEl>
                                          <p:spTgt spid="125954"/>
                                        </p:tgtEl>
                                        <p:attrNameLst>
                                          <p:attrName>style.visibility</p:attrName>
                                        </p:attrNameLst>
                                      </p:cBhvr>
                                      <p:to>
                                        <p:strVal val="visible"/>
                                      </p:to>
                                    </p:set>
                                    <p:animEffect transition="in" filter="fade">
                                      <p:cBhvr>
                                        <p:cTn id="84" dur="2000"/>
                                        <p:tgtEl>
                                          <p:spTgt spid="125954"/>
                                        </p:tgtEl>
                                      </p:cBhvr>
                                    </p:animEffect>
                                  </p:childTnLst>
                                </p:cTn>
                              </p:par>
                            </p:childTnLst>
                          </p:cTn>
                        </p:par>
                        <p:par>
                          <p:cTn id="85" fill="hold">
                            <p:stCondLst>
                              <p:cond delay="4000"/>
                            </p:stCondLst>
                            <p:childTnLst>
                              <p:par>
                                <p:cTn id="86" presetID="10" presetClass="entr" presetSubtype="0" fill="hold" grpId="0" nodeType="afterEffect">
                                  <p:stCondLst>
                                    <p:cond delay="0"/>
                                  </p:stCondLst>
                                  <p:childTnLst>
                                    <p:set>
                                      <p:cBhvr>
                                        <p:cTn id="87" dur="1" fill="hold">
                                          <p:stCondLst>
                                            <p:cond delay="0"/>
                                          </p:stCondLst>
                                        </p:cTn>
                                        <p:tgtEl>
                                          <p:spTgt spid="125955"/>
                                        </p:tgtEl>
                                        <p:attrNameLst>
                                          <p:attrName>style.visibility</p:attrName>
                                        </p:attrNameLst>
                                      </p:cBhvr>
                                      <p:to>
                                        <p:strVal val="visible"/>
                                      </p:to>
                                    </p:set>
                                    <p:animEffect transition="in" filter="fade">
                                      <p:cBhvr>
                                        <p:cTn id="88" dur="2000"/>
                                        <p:tgtEl>
                                          <p:spTgt spid="125955"/>
                                        </p:tgtEl>
                                      </p:cBhvr>
                                    </p:animEffect>
                                  </p:childTnLst>
                                </p:cTn>
                              </p:par>
                            </p:childTnLst>
                          </p:cTn>
                        </p:par>
                        <p:par>
                          <p:cTn id="89" fill="hold">
                            <p:stCondLst>
                              <p:cond delay="6000"/>
                            </p:stCondLst>
                            <p:childTnLst>
                              <p:par>
                                <p:cTn id="90" presetID="10" presetClass="entr" presetSubtype="0" fill="hold" grpId="0" nodeType="afterEffect">
                                  <p:stCondLst>
                                    <p:cond delay="0"/>
                                  </p:stCondLst>
                                  <p:childTnLst>
                                    <p:set>
                                      <p:cBhvr>
                                        <p:cTn id="91" dur="1" fill="hold">
                                          <p:stCondLst>
                                            <p:cond delay="0"/>
                                          </p:stCondLst>
                                        </p:cTn>
                                        <p:tgtEl>
                                          <p:spTgt spid="125957"/>
                                        </p:tgtEl>
                                        <p:attrNameLst>
                                          <p:attrName>style.visibility</p:attrName>
                                        </p:attrNameLst>
                                      </p:cBhvr>
                                      <p:to>
                                        <p:strVal val="visible"/>
                                      </p:to>
                                    </p:set>
                                    <p:animEffect transition="in" filter="fade">
                                      <p:cBhvr>
                                        <p:cTn id="92" dur="2000"/>
                                        <p:tgtEl>
                                          <p:spTgt spid="1259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54" grpId="0"/>
      <p:bldP spid="125955" grpId="0"/>
      <p:bldP spid="125957" grpId="0"/>
      <p:bldP spid="12595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42" name="矩形 112641"/>
          <p:cNvSpPr/>
          <p:nvPr/>
        </p:nvSpPr>
        <p:spPr>
          <a:xfrm>
            <a:off x="2133600" y="609600"/>
            <a:ext cx="914400" cy="3733800"/>
          </a:xfrm>
          <a:prstGeom prst="rect">
            <a:avLst/>
          </a:prstGeom>
        </p:spPr>
        <p:txBody>
          <a:bodyPr wrap="none" fromWordArt="1">
            <a:prstTxWarp prst="textPlain">
              <a:avLst>
                <a:gd name="adj" fmla="val 50000"/>
              </a:avLst>
            </a:prstTxWarp>
            <a:normAutofit/>
          </a:bodyPr>
          <a:p>
            <a:pPr algn="ctr" fontAlgn="base"/>
            <a:r>
              <a:rPr lang="zh-CN" altLang="en-US" sz="3600" b="1" strike="noStrike" noProof="1">
                <a:gradFill rotWithShape="0">
                  <a:gsLst>
                    <a:gs pos="0">
                      <a:srgbClr val="FFFF00"/>
                    </a:gs>
                    <a:gs pos="100000">
                      <a:srgbClr val="FF9933"/>
                    </a:gs>
                  </a:gsLst>
                  <a:path path="rect">
                    <a:fillToRect l="50000" t="50000" r="50000" b="50000"/>
                  </a:path>
                  <a:tileRect/>
                </a:gradFill>
                <a:effectLst>
                  <a:prstShdw prst="shdw17" dist="17961" dir="2699999">
                    <a:srgbClr val="FFFF00">
                      <a:gamma/>
                      <a:shade val="60000"/>
                      <a:invGamma/>
                    </a:srgbClr>
                  </a:prstShdw>
                </a:effectLst>
                <a:latin typeface="隶书" panose="02010509060101010101" pitchFamily="1" charset="-122"/>
                <a:ea typeface="隶书" panose="02010509060101010101" pitchFamily="1" charset="-122"/>
                <a:cs typeface="+mn-ea"/>
              </a:rPr>
              <a:t>镜</a:t>
            </a:r>
            <a:endParaRPr lang="zh-CN" altLang="en-US" sz="3600" b="1" strike="noStrike" noProof="1">
              <a:gradFill rotWithShape="0">
                <a:gsLst>
                  <a:gs pos="0">
                    <a:srgbClr val="FFFF00"/>
                  </a:gs>
                  <a:gs pos="100000">
                    <a:srgbClr val="FF9933"/>
                  </a:gs>
                </a:gsLst>
                <a:path path="rect">
                  <a:fillToRect l="50000" t="50000" r="50000" b="50000"/>
                </a:path>
                <a:tileRect/>
              </a:gradFill>
              <a:effectLst>
                <a:prstShdw prst="shdw17" dist="17961" dir="2699999">
                  <a:srgbClr val="FFFF00">
                    <a:gamma/>
                    <a:shade val="60000"/>
                    <a:invGamma/>
                  </a:srgbClr>
                </a:prstShdw>
              </a:effectLst>
              <a:latin typeface="隶书" panose="02010509060101010101" pitchFamily="1" charset="-122"/>
              <a:ea typeface="隶书" panose="02010509060101010101" pitchFamily="1" charset="-122"/>
            </a:endParaRPr>
          </a:p>
          <a:p>
            <a:pPr algn="ctr" fontAlgn="base"/>
            <a:r>
              <a:rPr lang="zh-CN" altLang="en-US" sz="3600" b="1" strike="noStrike" noProof="1">
                <a:gradFill rotWithShape="0">
                  <a:gsLst>
                    <a:gs pos="0">
                      <a:srgbClr val="FFFF00"/>
                    </a:gs>
                    <a:gs pos="100000">
                      <a:srgbClr val="FF9933"/>
                    </a:gs>
                  </a:gsLst>
                  <a:path path="rect">
                    <a:fillToRect l="50000" t="50000" r="50000" b="50000"/>
                  </a:path>
                  <a:tileRect/>
                </a:gradFill>
                <a:effectLst>
                  <a:prstShdw prst="shdw17" dist="17961" dir="2699999">
                    <a:srgbClr val="FFFF00">
                      <a:gamma/>
                      <a:shade val="60000"/>
                      <a:invGamma/>
                    </a:srgbClr>
                  </a:prstShdw>
                </a:effectLst>
                <a:latin typeface="隶书" panose="02010509060101010101" pitchFamily="1" charset="-122"/>
                <a:ea typeface="隶书" panose="02010509060101010101" pitchFamily="1" charset="-122"/>
                <a:cs typeface="+mn-ea"/>
              </a:rPr>
              <a:t>面</a:t>
            </a:r>
            <a:endParaRPr lang="zh-CN" altLang="en-US" sz="3600" b="1" strike="noStrike" noProof="1">
              <a:gradFill rotWithShape="0">
                <a:gsLst>
                  <a:gs pos="0">
                    <a:srgbClr val="FFFF00"/>
                  </a:gs>
                  <a:gs pos="100000">
                    <a:srgbClr val="FF9933"/>
                  </a:gs>
                </a:gsLst>
                <a:path path="rect">
                  <a:fillToRect l="50000" t="50000" r="50000" b="50000"/>
                </a:path>
                <a:tileRect/>
              </a:gradFill>
              <a:effectLst>
                <a:prstShdw prst="shdw17" dist="17961" dir="2699999">
                  <a:srgbClr val="FFFF00">
                    <a:gamma/>
                    <a:shade val="60000"/>
                    <a:invGamma/>
                  </a:srgbClr>
                </a:prstShdw>
              </a:effectLst>
              <a:latin typeface="隶书" panose="02010509060101010101" pitchFamily="1" charset="-122"/>
              <a:ea typeface="隶书" panose="02010509060101010101" pitchFamily="1" charset="-122"/>
            </a:endParaRPr>
          </a:p>
          <a:p>
            <a:pPr algn="ctr" fontAlgn="base"/>
            <a:r>
              <a:rPr lang="zh-CN" altLang="en-US" sz="3600" b="1" strike="noStrike" noProof="1">
                <a:gradFill rotWithShape="0">
                  <a:gsLst>
                    <a:gs pos="0">
                      <a:srgbClr val="FFFF00"/>
                    </a:gs>
                    <a:gs pos="100000">
                      <a:srgbClr val="FF9933"/>
                    </a:gs>
                  </a:gsLst>
                  <a:path path="rect">
                    <a:fillToRect l="50000" t="50000" r="50000" b="50000"/>
                  </a:path>
                  <a:tileRect/>
                </a:gradFill>
                <a:effectLst>
                  <a:prstShdw prst="shdw17" dist="17961" dir="2699999">
                    <a:srgbClr val="FFFF00">
                      <a:gamma/>
                      <a:shade val="60000"/>
                      <a:invGamma/>
                    </a:srgbClr>
                  </a:prstShdw>
                </a:effectLst>
                <a:latin typeface="隶书" panose="02010509060101010101" pitchFamily="1" charset="-122"/>
                <a:ea typeface="隶书" panose="02010509060101010101" pitchFamily="1" charset="-122"/>
                <a:cs typeface="+mn-ea"/>
              </a:rPr>
              <a:t>反</a:t>
            </a:r>
            <a:endParaRPr lang="zh-CN" altLang="en-US" sz="3600" b="1" strike="noStrike" noProof="1">
              <a:gradFill rotWithShape="0">
                <a:gsLst>
                  <a:gs pos="0">
                    <a:srgbClr val="FFFF00"/>
                  </a:gs>
                  <a:gs pos="100000">
                    <a:srgbClr val="FF9933"/>
                  </a:gs>
                </a:gsLst>
                <a:path path="rect">
                  <a:fillToRect l="50000" t="50000" r="50000" b="50000"/>
                </a:path>
                <a:tileRect/>
              </a:gradFill>
              <a:effectLst>
                <a:prstShdw prst="shdw17" dist="17961" dir="2699999">
                  <a:srgbClr val="FFFF00">
                    <a:gamma/>
                    <a:shade val="60000"/>
                    <a:invGamma/>
                  </a:srgbClr>
                </a:prstShdw>
              </a:effectLst>
              <a:latin typeface="隶书" panose="02010509060101010101" pitchFamily="1" charset="-122"/>
              <a:ea typeface="隶书" panose="02010509060101010101" pitchFamily="1" charset="-122"/>
            </a:endParaRPr>
          </a:p>
          <a:p>
            <a:pPr algn="ctr" fontAlgn="base"/>
            <a:r>
              <a:rPr lang="zh-CN" altLang="en-US" sz="3600" b="1" strike="noStrike" noProof="1">
                <a:gradFill rotWithShape="0">
                  <a:gsLst>
                    <a:gs pos="0">
                      <a:srgbClr val="FFFF00"/>
                    </a:gs>
                    <a:gs pos="100000">
                      <a:srgbClr val="FF9933"/>
                    </a:gs>
                  </a:gsLst>
                  <a:path path="rect">
                    <a:fillToRect l="50000" t="50000" r="50000" b="50000"/>
                  </a:path>
                  <a:tileRect/>
                </a:gradFill>
                <a:effectLst>
                  <a:prstShdw prst="shdw17" dist="17961" dir="2699999">
                    <a:srgbClr val="FFFF00">
                      <a:gamma/>
                      <a:shade val="60000"/>
                      <a:invGamma/>
                    </a:srgbClr>
                  </a:prstShdw>
                </a:effectLst>
                <a:latin typeface="隶书" panose="02010509060101010101" pitchFamily="1" charset="-122"/>
                <a:ea typeface="隶书" panose="02010509060101010101" pitchFamily="1" charset="-122"/>
                <a:cs typeface="+mn-ea"/>
              </a:rPr>
              <a:t>射</a:t>
            </a:r>
            <a:endParaRPr lang="zh-CN" altLang="en-US" sz="3600" b="1" strike="noStrike" noProof="1">
              <a:gradFill rotWithShape="0">
                <a:gsLst>
                  <a:gs pos="0">
                    <a:srgbClr val="FFFF00"/>
                  </a:gs>
                  <a:gs pos="100000">
                    <a:srgbClr val="FF9933"/>
                  </a:gs>
                </a:gsLst>
                <a:path path="rect">
                  <a:fillToRect l="50000" t="50000" r="50000" b="50000"/>
                </a:path>
                <a:tileRect/>
              </a:gradFill>
              <a:effectLst>
                <a:prstShdw prst="shdw17" dist="17961" dir="2699999">
                  <a:srgbClr val="FFFF00">
                    <a:gamma/>
                    <a:shade val="60000"/>
                    <a:invGamma/>
                  </a:srgbClr>
                </a:prstShdw>
              </a:effectLst>
              <a:latin typeface="隶书" panose="02010509060101010101" pitchFamily="1" charset="-122"/>
              <a:ea typeface="隶书" panose="02010509060101010101" pitchFamily="1" charset="-122"/>
            </a:endParaRPr>
          </a:p>
        </p:txBody>
      </p:sp>
      <p:grpSp>
        <p:nvGrpSpPr>
          <p:cNvPr id="112643" name="组合 112642"/>
          <p:cNvGrpSpPr/>
          <p:nvPr/>
        </p:nvGrpSpPr>
        <p:grpSpPr>
          <a:xfrm>
            <a:off x="3581400" y="5638800"/>
            <a:ext cx="6781800" cy="304800"/>
            <a:chOff x="1200" y="3216"/>
            <a:chExt cx="4272" cy="192"/>
          </a:xfrm>
        </p:grpSpPr>
        <p:sp>
          <p:nvSpPr>
            <p:cNvPr id="30723" name="直接连接符 112643"/>
            <p:cNvSpPr/>
            <p:nvPr/>
          </p:nvSpPr>
          <p:spPr>
            <a:xfrm flipV="1">
              <a:off x="1200" y="3216"/>
              <a:ext cx="4272" cy="0"/>
            </a:xfrm>
            <a:prstGeom prst="line">
              <a:avLst/>
            </a:prstGeom>
            <a:ln w="76200" cap="sq" cmpd="sng">
              <a:solidFill>
                <a:schemeClr val="tx1"/>
              </a:solidFill>
              <a:prstDash val="solid"/>
              <a:round/>
              <a:headEnd type="none" w="sm" len="sm"/>
              <a:tailEnd type="none" w="med" len="med"/>
            </a:ln>
          </p:spPr>
        </p:sp>
        <p:sp>
          <p:nvSpPr>
            <p:cNvPr id="30724" name="直接连接符 112644"/>
            <p:cNvSpPr/>
            <p:nvPr/>
          </p:nvSpPr>
          <p:spPr>
            <a:xfrm flipH="1" flipV="1">
              <a:off x="1488" y="3244"/>
              <a:ext cx="356" cy="163"/>
            </a:xfrm>
            <a:prstGeom prst="line">
              <a:avLst/>
            </a:prstGeom>
            <a:ln w="76200" cap="sq" cmpd="sng">
              <a:solidFill>
                <a:schemeClr val="tx1"/>
              </a:solidFill>
              <a:prstDash val="solid"/>
              <a:round/>
              <a:headEnd type="none" w="sm" len="sm"/>
              <a:tailEnd type="none" w="sm" len="sm"/>
            </a:ln>
          </p:spPr>
        </p:sp>
        <p:sp>
          <p:nvSpPr>
            <p:cNvPr id="30725" name="直接连接符 112645"/>
            <p:cNvSpPr/>
            <p:nvPr/>
          </p:nvSpPr>
          <p:spPr>
            <a:xfrm flipH="1" flipV="1">
              <a:off x="1915" y="3244"/>
              <a:ext cx="357" cy="163"/>
            </a:xfrm>
            <a:prstGeom prst="line">
              <a:avLst/>
            </a:prstGeom>
            <a:ln w="76200" cap="sq" cmpd="sng">
              <a:solidFill>
                <a:schemeClr val="tx1"/>
              </a:solidFill>
              <a:prstDash val="solid"/>
              <a:round/>
              <a:headEnd type="none" w="sm" len="sm"/>
              <a:tailEnd type="none" w="sm" len="sm"/>
            </a:ln>
          </p:spPr>
        </p:sp>
        <p:sp>
          <p:nvSpPr>
            <p:cNvPr id="30726" name="直接连接符 112646"/>
            <p:cNvSpPr/>
            <p:nvPr/>
          </p:nvSpPr>
          <p:spPr>
            <a:xfrm flipH="1" flipV="1">
              <a:off x="2272" y="3244"/>
              <a:ext cx="357" cy="163"/>
            </a:xfrm>
            <a:prstGeom prst="line">
              <a:avLst/>
            </a:prstGeom>
            <a:ln w="76200" cap="sq" cmpd="sng">
              <a:solidFill>
                <a:schemeClr val="tx1"/>
              </a:solidFill>
              <a:prstDash val="solid"/>
              <a:round/>
              <a:headEnd type="none" w="sm" len="sm"/>
              <a:tailEnd type="none" w="sm" len="sm"/>
            </a:ln>
          </p:spPr>
        </p:sp>
        <p:sp>
          <p:nvSpPr>
            <p:cNvPr id="30727" name="直接连接符 112647"/>
            <p:cNvSpPr/>
            <p:nvPr/>
          </p:nvSpPr>
          <p:spPr>
            <a:xfrm flipH="1" flipV="1">
              <a:off x="2664" y="3244"/>
              <a:ext cx="357" cy="163"/>
            </a:xfrm>
            <a:prstGeom prst="line">
              <a:avLst/>
            </a:prstGeom>
            <a:ln w="76200" cap="sq" cmpd="sng">
              <a:solidFill>
                <a:schemeClr val="tx1"/>
              </a:solidFill>
              <a:prstDash val="solid"/>
              <a:round/>
              <a:headEnd type="none" w="sm" len="sm"/>
              <a:tailEnd type="none" w="sm" len="sm"/>
            </a:ln>
          </p:spPr>
        </p:sp>
        <p:sp>
          <p:nvSpPr>
            <p:cNvPr id="30728" name="直接连接符 112648"/>
            <p:cNvSpPr/>
            <p:nvPr/>
          </p:nvSpPr>
          <p:spPr>
            <a:xfrm flipH="1" flipV="1">
              <a:off x="3092" y="3244"/>
              <a:ext cx="357" cy="163"/>
            </a:xfrm>
            <a:prstGeom prst="line">
              <a:avLst/>
            </a:prstGeom>
            <a:ln w="76200" cap="sq" cmpd="sng">
              <a:solidFill>
                <a:schemeClr val="tx1"/>
              </a:solidFill>
              <a:prstDash val="solid"/>
              <a:round/>
              <a:headEnd type="none" w="sm" len="sm"/>
              <a:tailEnd type="none" w="sm" len="sm"/>
            </a:ln>
          </p:spPr>
        </p:sp>
        <p:sp>
          <p:nvSpPr>
            <p:cNvPr id="30729" name="直接连接符 112649"/>
            <p:cNvSpPr/>
            <p:nvPr/>
          </p:nvSpPr>
          <p:spPr>
            <a:xfrm flipH="1" flipV="1">
              <a:off x="3415" y="3245"/>
              <a:ext cx="356" cy="163"/>
            </a:xfrm>
            <a:prstGeom prst="line">
              <a:avLst/>
            </a:prstGeom>
            <a:ln w="76200" cap="sq" cmpd="sng">
              <a:solidFill>
                <a:schemeClr val="tx1"/>
              </a:solidFill>
              <a:prstDash val="solid"/>
              <a:round/>
              <a:headEnd type="none" w="sm" len="sm"/>
              <a:tailEnd type="none" w="sm" len="sm"/>
            </a:ln>
          </p:spPr>
        </p:sp>
        <p:sp>
          <p:nvSpPr>
            <p:cNvPr id="30730" name="直接连接符 112650"/>
            <p:cNvSpPr/>
            <p:nvPr/>
          </p:nvSpPr>
          <p:spPr>
            <a:xfrm flipH="1" flipV="1">
              <a:off x="3842" y="3245"/>
              <a:ext cx="357" cy="163"/>
            </a:xfrm>
            <a:prstGeom prst="line">
              <a:avLst/>
            </a:prstGeom>
            <a:ln w="76200" cap="sq" cmpd="sng">
              <a:solidFill>
                <a:schemeClr val="tx1"/>
              </a:solidFill>
              <a:prstDash val="solid"/>
              <a:round/>
              <a:headEnd type="none" w="sm" len="sm"/>
              <a:tailEnd type="none" w="sm" len="sm"/>
            </a:ln>
          </p:spPr>
        </p:sp>
        <p:sp>
          <p:nvSpPr>
            <p:cNvPr id="30731" name="直接连接符 112651"/>
            <p:cNvSpPr/>
            <p:nvPr/>
          </p:nvSpPr>
          <p:spPr>
            <a:xfrm flipH="1" flipV="1">
              <a:off x="4199" y="3245"/>
              <a:ext cx="357" cy="163"/>
            </a:xfrm>
            <a:prstGeom prst="line">
              <a:avLst/>
            </a:prstGeom>
            <a:ln w="76200" cap="sq" cmpd="sng">
              <a:solidFill>
                <a:schemeClr val="tx1"/>
              </a:solidFill>
              <a:prstDash val="solid"/>
              <a:round/>
              <a:headEnd type="none" w="sm" len="sm"/>
              <a:tailEnd type="none" w="sm" len="sm"/>
            </a:ln>
          </p:spPr>
        </p:sp>
        <p:sp>
          <p:nvSpPr>
            <p:cNvPr id="30732" name="直接连接符 112652"/>
            <p:cNvSpPr/>
            <p:nvPr/>
          </p:nvSpPr>
          <p:spPr>
            <a:xfrm flipH="1" flipV="1">
              <a:off x="4591" y="3245"/>
              <a:ext cx="357" cy="163"/>
            </a:xfrm>
            <a:prstGeom prst="line">
              <a:avLst/>
            </a:prstGeom>
            <a:ln w="76200" cap="sq" cmpd="sng">
              <a:solidFill>
                <a:schemeClr val="tx1"/>
              </a:solidFill>
              <a:prstDash val="solid"/>
              <a:round/>
              <a:headEnd type="none" w="sm" len="sm"/>
              <a:tailEnd type="none" w="sm" len="sm"/>
            </a:ln>
          </p:spPr>
        </p:sp>
        <p:sp>
          <p:nvSpPr>
            <p:cNvPr id="30733" name="直接连接符 112653"/>
            <p:cNvSpPr/>
            <p:nvPr/>
          </p:nvSpPr>
          <p:spPr>
            <a:xfrm flipH="1" flipV="1">
              <a:off x="5019" y="3245"/>
              <a:ext cx="357" cy="163"/>
            </a:xfrm>
            <a:prstGeom prst="line">
              <a:avLst/>
            </a:prstGeom>
            <a:ln w="76200" cap="sq" cmpd="sng">
              <a:solidFill>
                <a:schemeClr val="tx1"/>
              </a:solidFill>
              <a:prstDash val="solid"/>
              <a:round/>
              <a:headEnd type="none" w="sm" len="sm"/>
              <a:tailEnd type="none" w="sm" len="sm"/>
            </a:ln>
          </p:spPr>
        </p:sp>
      </p:grpSp>
      <p:grpSp>
        <p:nvGrpSpPr>
          <p:cNvPr id="112655" name="组合 112654"/>
          <p:cNvGrpSpPr/>
          <p:nvPr/>
        </p:nvGrpSpPr>
        <p:grpSpPr>
          <a:xfrm>
            <a:off x="5334000" y="2514600"/>
            <a:ext cx="5181600" cy="3048000"/>
            <a:chOff x="2400" y="1584"/>
            <a:chExt cx="3264" cy="1920"/>
          </a:xfrm>
        </p:grpSpPr>
        <p:grpSp>
          <p:nvGrpSpPr>
            <p:cNvPr id="30735" name="组合 112655"/>
            <p:cNvGrpSpPr/>
            <p:nvPr/>
          </p:nvGrpSpPr>
          <p:grpSpPr>
            <a:xfrm>
              <a:off x="4512" y="1584"/>
              <a:ext cx="1152" cy="1920"/>
              <a:chOff x="4512" y="1632"/>
              <a:chExt cx="1152" cy="1920"/>
            </a:xfrm>
          </p:grpSpPr>
          <p:sp>
            <p:nvSpPr>
              <p:cNvPr id="30736" name="直接连接符 112656"/>
              <p:cNvSpPr/>
              <p:nvPr/>
            </p:nvSpPr>
            <p:spPr>
              <a:xfrm flipH="1">
                <a:off x="4512" y="1632"/>
                <a:ext cx="1152" cy="1920"/>
              </a:xfrm>
              <a:prstGeom prst="line">
                <a:avLst/>
              </a:prstGeom>
              <a:ln w="57150" cap="sq" cmpd="sng">
                <a:solidFill>
                  <a:schemeClr val="tx1"/>
                </a:solidFill>
                <a:prstDash val="solid"/>
                <a:round/>
                <a:headEnd type="none" w="sm" len="sm"/>
                <a:tailEnd type="none" w="sm" len="sm"/>
              </a:ln>
            </p:spPr>
          </p:sp>
          <p:sp>
            <p:nvSpPr>
              <p:cNvPr id="30737" name="直接连接符 112657"/>
              <p:cNvSpPr/>
              <p:nvPr/>
            </p:nvSpPr>
            <p:spPr>
              <a:xfrm rot="-413223" flipH="1">
                <a:off x="5472" y="1728"/>
                <a:ext cx="144" cy="192"/>
              </a:xfrm>
              <a:prstGeom prst="line">
                <a:avLst/>
              </a:prstGeom>
              <a:ln w="57150" cap="sq" cmpd="sng">
                <a:solidFill>
                  <a:schemeClr val="tx1"/>
                </a:solidFill>
                <a:prstDash val="solid"/>
                <a:round/>
                <a:headEnd type="none" w="sm" len="sm"/>
                <a:tailEnd type="triangle" w="med" len="lg"/>
              </a:ln>
            </p:spPr>
          </p:sp>
        </p:grpSp>
        <p:grpSp>
          <p:nvGrpSpPr>
            <p:cNvPr id="30738" name="组合 112658"/>
            <p:cNvGrpSpPr/>
            <p:nvPr/>
          </p:nvGrpSpPr>
          <p:grpSpPr>
            <a:xfrm>
              <a:off x="4320" y="1584"/>
              <a:ext cx="1152" cy="1920"/>
              <a:chOff x="4512" y="1632"/>
              <a:chExt cx="1152" cy="1920"/>
            </a:xfrm>
          </p:grpSpPr>
          <p:sp>
            <p:nvSpPr>
              <p:cNvPr id="30739" name="直接连接符 112659"/>
              <p:cNvSpPr/>
              <p:nvPr/>
            </p:nvSpPr>
            <p:spPr>
              <a:xfrm flipH="1">
                <a:off x="4512" y="1632"/>
                <a:ext cx="1152" cy="1920"/>
              </a:xfrm>
              <a:prstGeom prst="line">
                <a:avLst/>
              </a:prstGeom>
              <a:ln w="57150" cap="sq" cmpd="sng">
                <a:solidFill>
                  <a:schemeClr val="tx1"/>
                </a:solidFill>
                <a:prstDash val="solid"/>
                <a:round/>
                <a:headEnd type="none" w="sm" len="sm"/>
                <a:tailEnd type="none" w="sm" len="sm"/>
              </a:ln>
            </p:spPr>
          </p:sp>
          <p:sp>
            <p:nvSpPr>
              <p:cNvPr id="30740" name="直接连接符 112660"/>
              <p:cNvSpPr/>
              <p:nvPr/>
            </p:nvSpPr>
            <p:spPr>
              <a:xfrm rot="-413223" flipH="1">
                <a:off x="5472" y="1728"/>
                <a:ext cx="144" cy="192"/>
              </a:xfrm>
              <a:prstGeom prst="line">
                <a:avLst/>
              </a:prstGeom>
              <a:ln w="57150" cap="sq" cmpd="sng">
                <a:solidFill>
                  <a:schemeClr val="tx1"/>
                </a:solidFill>
                <a:prstDash val="solid"/>
                <a:round/>
                <a:headEnd type="none" w="sm" len="sm"/>
                <a:tailEnd type="triangle" w="med" len="lg"/>
              </a:ln>
            </p:spPr>
          </p:sp>
        </p:grpSp>
        <p:grpSp>
          <p:nvGrpSpPr>
            <p:cNvPr id="30741" name="组合 112661"/>
            <p:cNvGrpSpPr/>
            <p:nvPr/>
          </p:nvGrpSpPr>
          <p:grpSpPr>
            <a:xfrm>
              <a:off x="4128" y="1584"/>
              <a:ext cx="1152" cy="1920"/>
              <a:chOff x="4512" y="1632"/>
              <a:chExt cx="1152" cy="1920"/>
            </a:xfrm>
          </p:grpSpPr>
          <p:sp>
            <p:nvSpPr>
              <p:cNvPr id="30742" name="直接连接符 112662"/>
              <p:cNvSpPr/>
              <p:nvPr/>
            </p:nvSpPr>
            <p:spPr>
              <a:xfrm flipH="1">
                <a:off x="4512" y="1632"/>
                <a:ext cx="1152" cy="1920"/>
              </a:xfrm>
              <a:prstGeom prst="line">
                <a:avLst/>
              </a:prstGeom>
              <a:ln w="57150" cap="sq" cmpd="sng">
                <a:solidFill>
                  <a:schemeClr val="tx1"/>
                </a:solidFill>
                <a:prstDash val="solid"/>
                <a:round/>
                <a:headEnd type="none" w="sm" len="sm"/>
                <a:tailEnd type="none" w="sm" len="sm"/>
              </a:ln>
            </p:spPr>
          </p:sp>
          <p:sp>
            <p:nvSpPr>
              <p:cNvPr id="30743" name="直接连接符 112663"/>
              <p:cNvSpPr/>
              <p:nvPr/>
            </p:nvSpPr>
            <p:spPr>
              <a:xfrm rot="-413223" flipH="1">
                <a:off x="5472" y="1728"/>
                <a:ext cx="144" cy="192"/>
              </a:xfrm>
              <a:prstGeom prst="line">
                <a:avLst/>
              </a:prstGeom>
              <a:ln w="57150" cap="sq" cmpd="sng">
                <a:solidFill>
                  <a:schemeClr val="tx1"/>
                </a:solidFill>
                <a:prstDash val="solid"/>
                <a:round/>
                <a:headEnd type="none" w="sm" len="sm"/>
                <a:tailEnd type="triangle" w="med" len="lg"/>
              </a:ln>
            </p:spPr>
          </p:sp>
        </p:grpSp>
        <p:grpSp>
          <p:nvGrpSpPr>
            <p:cNvPr id="30744" name="组合 112664"/>
            <p:cNvGrpSpPr/>
            <p:nvPr/>
          </p:nvGrpSpPr>
          <p:grpSpPr>
            <a:xfrm>
              <a:off x="3936" y="1584"/>
              <a:ext cx="1152" cy="1920"/>
              <a:chOff x="4512" y="1632"/>
              <a:chExt cx="1152" cy="1920"/>
            </a:xfrm>
          </p:grpSpPr>
          <p:sp>
            <p:nvSpPr>
              <p:cNvPr id="30745" name="直接连接符 112665"/>
              <p:cNvSpPr/>
              <p:nvPr/>
            </p:nvSpPr>
            <p:spPr>
              <a:xfrm flipH="1">
                <a:off x="4512" y="1632"/>
                <a:ext cx="1152" cy="1920"/>
              </a:xfrm>
              <a:prstGeom prst="line">
                <a:avLst/>
              </a:prstGeom>
              <a:ln w="57150" cap="sq" cmpd="sng">
                <a:solidFill>
                  <a:schemeClr val="tx1"/>
                </a:solidFill>
                <a:prstDash val="solid"/>
                <a:round/>
                <a:headEnd type="none" w="sm" len="sm"/>
                <a:tailEnd type="none" w="sm" len="sm"/>
              </a:ln>
            </p:spPr>
          </p:sp>
          <p:sp>
            <p:nvSpPr>
              <p:cNvPr id="30746" name="直接连接符 112666"/>
              <p:cNvSpPr/>
              <p:nvPr/>
            </p:nvSpPr>
            <p:spPr>
              <a:xfrm rot="-413223" flipH="1">
                <a:off x="5472" y="1728"/>
                <a:ext cx="144" cy="192"/>
              </a:xfrm>
              <a:prstGeom prst="line">
                <a:avLst/>
              </a:prstGeom>
              <a:ln w="57150" cap="sq" cmpd="sng">
                <a:solidFill>
                  <a:schemeClr val="tx1"/>
                </a:solidFill>
                <a:prstDash val="solid"/>
                <a:round/>
                <a:headEnd type="none" w="sm" len="sm"/>
                <a:tailEnd type="triangle" w="med" len="lg"/>
              </a:ln>
            </p:spPr>
          </p:sp>
        </p:grpSp>
        <p:grpSp>
          <p:nvGrpSpPr>
            <p:cNvPr id="30747" name="组合 112667"/>
            <p:cNvGrpSpPr/>
            <p:nvPr/>
          </p:nvGrpSpPr>
          <p:grpSpPr>
            <a:xfrm>
              <a:off x="3744" y="1584"/>
              <a:ext cx="1152" cy="1920"/>
              <a:chOff x="4512" y="1632"/>
              <a:chExt cx="1152" cy="1920"/>
            </a:xfrm>
          </p:grpSpPr>
          <p:sp>
            <p:nvSpPr>
              <p:cNvPr id="30748" name="直接连接符 112668"/>
              <p:cNvSpPr/>
              <p:nvPr/>
            </p:nvSpPr>
            <p:spPr>
              <a:xfrm flipH="1">
                <a:off x="4512" y="1632"/>
                <a:ext cx="1152" cy="1920"/>
              </a:xfrm>
              <a:prstGeom prst="line">
                <a:avLst/>
              </a:prstGeom>
              <a:ln w="57150" cap="sq" cmpd="sng">
                <a:solidFill>
                  <a:schemeClr val="tx1"/>
                </a:solidFill>
                <a:prstDash val="solid"/>
                <a:round/>
                <a:headEnd type="none" w="sm" len="sm"/>
                <a:tailEnd type="none" w="sm" len="sm"/>
              </a:ln>
            </p:spPr>
          </p:sp>
          <p:sp>
            <p:nvSpPr>
              <p:cNvPr id="30749" name="直接连接符 112669"/>
              <p:cNvSpPr/>
              <p:nvPr/>
            </p:nvSpPr>
            <p:spPr>
              <a:xfrm rot="-413223" flipH="1">
                <a:off x="5472" y="1728"/>
                <a:ext cx="144" cy="192"/>
              </a:xfrm>
              <a:prstGeom prst="line">
                <a:avLst/>
              </a:prstGeom>
              <a:ln w="57150" cap="sq" cmpd="sng">
                <a:solidFill>
                  <a:schemeClr val="tx1"/>
                </a:solidFill>
                <a:prstDash val="solid"/>
                <a:round/>
                <a:headEnd type="none" w="sm" len="sm"/>
                <a:tailEnd type="triangle" w="med" len="lg"/>
              </a:ln>
            </p:spPr>
          </p:sp>
        </p:grpSp>
        <p:grpSp>
          <p:nvGrpSpPr>
            <p:cNvPr id="30750" name="组合 112670"/>
            <p:cNvGrpSpPr/>
            <p:nvPr/>
          </p:nvGrpSpPr>
          <p:grpSpPr>
            <a:xfrm>
              <a:off x="3552" y="1584"/>
              <a:ext cx="1152" cy="1920"/>
              <a:chOff x="4512" y="1632"/>
              <a:chExt cx="1152" cy="1920"/>
            </a:xfrm>
          </p:grpSpPr>
          <p:sp>
            <p:nvSpPr>
              <p:cNvPr id="30751" name="直接连接符 112671"/>
              <p:cNvSpPr/>
              <p:nvPr/>
            </p:nvSpPr>
            <p:spPr>
              <a:xfrm flipH="1">
                <a:off x="4512" y="1632"/>
                <a:ext cx="1152" cy="1920"/>
              </a:xfrm>
              <a:prstGeom prst="line">
                <a:avLst/>
              </a:prstGeom>
              <a:ln w="57150" cap="sq" cmpd="sng">
                <a:solidFill>
                  <a:schemeClr val="tx1"/>
                </a:solidFill>
                <a:prstDash val="solid"/>
                <a:round/>
                <a:headEnd type="none" w="sm" len="sm"/>
                <a:tailEnd type="none" w="sm" len="sm"/>
              </a:ln>
            </p:spPr>
          </p:sp>
          <p:sp>
            <p:nvSpPr>
              <p:cNvPr id="30752" name="直接连接符 112672"/>
              <p:cNvSpPr/>
              <p:nvPr/>
            </p:nvSpPr>
            <p:spPr>
              <a:xfrm rot="-413223" flipH="1">
                <a:off x="5472" y="1728"/>
                <a:ext cx="144" cy="192"/>
              </a:xfrm>
              <a:prstGeom prst="line">
                <a:avLst/>
              </a:prstGeom>
              <a:ln w="57150" cap="sq" cmpd="sng">
                <a:solidFill>
                  <a:schemeClr val="tx1"/>
                </a:solidFill>
                <a:prstDash val="solid"/>
                <a:round/>
                <a:headEnd type="none" w="sm" len="sm"/>
                <a:tailEnd type="triangle" w="med" len="lg"/>
              </a:ln>
            </p:spPr>
          </p:sp>
        </p:grpSp>
        <p:grpSp>
          <p:nvGrpSpPr>
            <p:cNvPr id="30753" name="组合 112673"/>
            <p:cNvGrpSpPr/>
            <p:nvPr/>
          </p:nvGrpSpPr>
          <p:grpSpPr>
            <a:xfrm>
              <a:off x="3360" y="1584"/>
              <a:ext cx="1152" cy="1920"/>
              <a:chOff x="4512" y="1632"/>
              <a:chExt cx="1152" cy="1920"/>
            </a:xfrm>
          </p:grpSpPr>
          <p:sp>
            <p:nvSpPr>
              <p:cNvPr id="30754" name="直接连接符 112674"/>
              <p:cNvSpPr/>
              <p:nvPr/>
            </p:nvSpPr>
            <p:spPr>
              <a:xfrm flipH="1">
                <a:off x="4512" y="1632"/>
                <a:ext cx="1152" cy="1920"/>
              </a:xfrm>
              <a:prstGeom prst="line">
                <a:avLst/>
              </a:prstGeom>
              <a:ln w="57150" cap="sq" cmpd="sng">
                <a:solidFill>
                  <a:schemeClr val="tx1"/>
                </a:solidFill>
                <a:prstDash val="solid"/>
                <a:round/>
                <a:headEnd type="none" w="sm" len="sm"/>
                <a:tailEnd type="none" w="sm" len="sm"/>
              </a:ln>
            </p:spPr>
          </p:sp>
          <p:sp>
            <p:nvSpPr>
              <p:cNvPr id="30755" name="直接连接符 112675"/>
              <p:cNvSpPr/>
              <p:nvPr/>
            </p:nvSpPr>
            <p:spPr>
              <a:xfrm rot="-413223" flipH="1">
                <a:off x="5472" y="1728"/>
                <a:ext cx="144" cy="192"/>
              </a:xfrm>
              <a:prstGeom prst="line">
                <a:avLst/>
              </a:prstGeom>
              <a:ln w="57150" cap="sq" cmpd="sng">
                <a:solidFill>
                  <a:schemeClr val="tx1"/>
                </a:solidFill>
                <a:prstDash val="solid"/>
                <a:round/>
                <a:headEnd type="none" w="sm" len="sm"/>
                <a:tailEnd type="triangle" w="med" len="lg"/>
              </a:ln>
            </p:spPr>
          </p:sp>
        </p:grpSp>
        <p:grpSp>
          <p:nvGrpSpPr>
            <p:cNvPr id="30756" name="组合 112676"/>
            <p:cNvGrpSpPr/>
            <p:nvPr/>
          </p:nvGrpSpPr>
          <p:grpSpPr>
            <a:xfrm>
              <a:off x="3168" y="1584"/>
              <a:ext cx="1152" cy="1920"/>
              <a:chOff x="4512" y="1632"/>
              <a:chExt cx="1152" cy="1920"/>
            </a:xfrm>
          </p:grpSpPr>
          <p:sp>
            <p:nvSpPr>
              <p:cNvPr id="30757" name="直接连接符 112677"/>
              <p:cNvSpPr/>
              <p:nvPr/>
            </p:nvSpPr>
            <p:spPr>
              <a:xfrm flipH="1">
                <a:off x="4512" y="1632"/>
                <a:ext cx="1152" cy="1920"/>
              </a:xfrm>
              <a:prstGeom prst="line">
                <a:avLst/>
              </a:prstGeom>
              <a:ln w="57150" cap="sq" cmpd="sng">
                <a:solidFill>
                  <a:schemeClr val="tx1"/>
                </a:solidFill>
                <a:prstDash val="solid"/>
                <a:round/>
                <a:headEnd type="none" w="sm" len="sm"/>
                <a:tailEnd type="none" w="sm" len="sm"/>
              </a:ln>
            </p:spPr>
          </p:sp>
          <p:sp>
            <p:nvSpPr>
              <p:cNvPr id="30758" name="直接连接符 112678"/>
              <p:cNvSpPr/>
              <p:nvPr/>
            </p:nvSpPr>
            <p:spPr>
              <a:xfrm rot="-413223" flipH="1">
                <a:off x="5472" y="1728"/>
                <a:ext cx="144" cy="192"/>
              </a:xfrm>
              <a:prstGeom prst="line">
                <a:avLst/>
              </a:prstGeom>
              <a:ln w="57150" cap="sq" cmpd="sng">
                <a:solidFill>
                  <a:schemeClr val="tx1"/>
                </a:solidFill>
                <a:prstDash val="solid"/>
                <a:round/>
                <a:headEnd type="none" w="sm" len="sm"/>
                <a:tailEnd type="triangle" w="med" len="lg"/>
              </a:ln>
            </p:spPr>
          </p:sp>
        </p:grpSp>
        <p:grpSp>
          <p:nvGrpSpPr>
            <p:cNvPr id="30759" name="组合 112679"/>
            <p:cNvGrpSpPr/>
            <p:nvPr/>
          </p:nvGrpSpPr>
          <p:grpSpPr>
            <a:xfrm>
              <a:off x="2976" y="1584"/>
              <a:ext cx="1152" cy="1920"/>
              <a:chOff x="4512" y="1632"/>
              <a:chExt cx="1152" cy="1920"/>
            </a:xfrm>
          </p:grpSpPr>
          <p:sp>
            <p:nvSpPr>
              <p:cNvPr id="30760" name="直接连接符 112680"/>
              <p:cNvSpPr/>
              <p:nvPr/>
            </p:nvSpPr>
            <p:spPr>
              <a:xfrm flipH="1">
                <a:off x="4512" y="1632"/>
                <a:ext cx="1152" cy="1920"/>
              </a:xfrm>
              <a:prstGeom prst="line">
                <a:avLst/>
              </a:prstGeom>
              <a:ln w="57150" cap="sq" cmpd="sng">
                <a:solidFill>
                  <a:schemeClr val="tx1"/>
                </a:solidFill>
                <a:prstDash val="solid"/>
                <a:round/>
                <a:headEnd type="none" w="sm" len="sm"/>
                <a:tailEnd type="none" w="sm" len="sm"/>
              </a:ln>
            </p:spPr>
          </p:sp>
          <p:sp>
            <p:nvSpPr>
              <p:cNvPr id="30761" name="直接连接符 112681"/>
              <p:cNvSpPr/>
              <p:nvPr/>
            </p:nvSpPr>
            <p:spPr>
              <a:xfrm rot="-413223" flipH="1">
                <a:off x="5472" y="1728"/>
                <a:ext cx="144" cy="192"/>
              </a:xfrm>
              <a:prstGeom prst="line">
                <a:avLst/>
              </a:prstGeom>
              <a:ln w="57150" cap="sq" cmpd="sng">
                <a:solidFill>
                  <a:schemeClr val="tx1"/>
                </a:solidFill>
                <a:prstDash val="solid"/>
                <a:round/>
                <a:headEnd type="none" w="sm" len="sm"/>
                <a:tailEnd type="triangle" w="med" len="lg"/>
              </a:ln>
            </p:spPr>
          </p:sp>
        </p:grpSp>
        <p:grpSp>
          <p:nvGrpSpPr>
            <p:cNvPr id="30762" name="组合 112682"/>
            <p:cNvGrpSpPr/>
            <p:nvPr/>
          </p:nvGrpSpPr>
          <p:grpSpPr>
            <a:xfrm>
              <a:off x="2784" y="1584"/>
              <a:ext cx="1152" cy="1920"/>
              <a:chOff x="4512" y="1632"/>
              <a:chExt cx="1152" cy="1920"/>
            </a:xfrm>
          </p:grpSpPr>
          <p:sp>
            <p:nvSpPr>
              <p:cNvPr id="30763" name="直接连接符 112683"/>
              <p:cNvSpPr/>
              <p:nvPr/>
            </p:nvSpPr>
            <p:spPr>
              <a:xfrm flipH="1">
                <a:off x="4512" y="1632"/>
                <a:ext cx="1152" cy="1920"/>
              </a:xfrm>
              <a:prstGeom prst="line">
                <a:avLst/>
              </a:prstGeom>
              <a:ln w="57150" cap="sq" cmpd="sng">
                <a:solidFill>
                  <a:schemeClr val="tx1"/>
                </a:solidFill>
                <a:prstDash val="solid"/>
                <a:round/>
                <a:headEnd type="none" w="sm" len="sm"/>
                <a:tailEnd type="none" w="sm" len="sm"/>
              </a:ln>
            </p:spPr>
          </p:sp>
          <p:sp>
            <p:nvSpPr>
              <p:cNvPr id="30764" name="直接连接符 112684"/>
              <p:cNvSpPr/>
              <p:nvPr/>
            </p:nvSpPr>
            <p:spPr>
              <a:xfrm rot="-413223" flipH="1">
                <a:off x="5472" y="1728"/>
                <a:ext cx="144" cy="192"/>
              </a:xfrm>
              <a:prstGeom prst="line">
                <a:avLst/>
              </a:prstGeom>
              <a:ln w="57150" cap="sq" cmpd="sng">
                <a:solidFill>
                  <a:schemeClr val="tx1"/>
                </a:solidFill>
                <a:prstDash val="solid"/>
                <a:round/>
                <a:headEnd type="none" w="sm" len="sm"/>
                <a:tailEnd type="triangle" w="med" len="lg"/>
              </a:ln>
            </p:spPr>
          </p:sp>
        </p:grpSp>
        <p:grpSp>
          <p:nvGrpSpPr>
            <p:cNvPr id="30765" name="组合 112685"/>
            <p:cNvGrpSpPr/>
            <p:nvPr/>
          </p:nvGrpSpPr>
          <p:grpSpPr>
            <a:xfrm>
              <a:off x="2592" y="1584"/>
              <a:ext cx="1152" cy="1920"/>
              <a:chOff x="4512" y="1632"/>
              <a:chExt cx="1152" cy="1920"/>
            </a:xfrm>
          </p:grpSpPr>
          <p:sp>
            <p:nvSpPr>
              <p:cNvPr id="30766" name="直接连接符 112686"/>
              <p:cNvSpPr/>
              <p:nvPr/>
            </p:nvSpPr>
            <p:spPr>
              <a:xfrm flipH="1">
                <a:off x="4512" y="1632"/>
                <a:ext cx="1152" cy="1920"/>
              </a:xfrm>
              <a:prstGeom prst="line">
                <a:avLst/>
              </a:prstGeom>
              <a:ln w="57150" cap="sq" cmpd="sng">
                <a:solidFill>
                  <a:schemeClr val="tx1"/>
                </a:solidFill>
                <a:prstDash val="solid"/>
                <a:round/>
                <a:headEnd type="none" w="sm" len="sm"/>
                <a:tailEnd type="none" w="sm" len="sm"/>
              </a:ln>
            </p:spPr>
          </p:sp>
          <p:sp>
            <p:nvSpPr>
              <p:cNvPr id="30767" name="直接连接符 112687"/>
              <p:cNvSpPr/>
              <p:nvPr/>
            </p:nvSpPr>
            <p:spPr>
              <a:xfrm rot="-413223" flipH="1">
                <a:off x="5472" y="1728"/>
                <a:ext cx="144" cy="192"/>
              </a:xfrm>
              <a:prstGeom prst="line">
                <a:avLst/>
              </a:prstGeom>
              <a:ln w="57150" cap="sq" cmpd="sng">
                <a:solidFill>
                  <a:schemeClr val="tx1"/>
                </a:solidFill>
                <a:prstDash val="solid"/>
                <a:round/>
                <a:headEnd type="none" w="sm" len="sm"/>
                <a:tailEnd type="triangle" w="med" len="lg"/>
              </a:ln>
            </p:spPr>
          </p:sp>
        </p:grpSp>
        <p:grpSp>
          <p:nvGrpSpPr>
            <p:cNvPr id="30768" name="组合 112688"/>
            <p:cNvGrpSpPr/>
            <p:nvPr/>
          </p:nvGrpSpPr>
          <p:grpSpPr>
            <a:xfrm>
              <a:off x="2400" y="1584"/>
              <a:ext cx="1152" cy="1920"/>
              <a:chOff x="4512" y="1632"/>
              <a:chExt cx="1152" cy="1920"/>
            </a:xfrm>
          </p:grpSpPr>
          <p:sp>
            <p:nvSpPr>
              <p:cNvPr id="30769" name="直接连接符 112689"/>
              <p:cNvSpPr/>
              <p:nvPr/>
            </p:nvSpPr>
            <p:spPr>
              <a:xfrm flipH="1">
                <a:off x="4512" y="1632"/>
                <a:ext cx="1152" cy="1920"/>
              </a:xfrm>
              <a:prstGeom prst="line">
                <a:avLst/>
              </a:prstGeom>
              <a:ln w="57150" cap="sq" cmpd="sng">
                <a:solidFill>
                  <a:schemeClr val="tx1"/>
                </a:solidFill>
                <a:prstDash val="solid"/>
                <a:round/>
                <a:headEnd type="none" w="sm" len="sm"/>
                <a:tailEnd type="none" w="sm" len="sm"/>
              </a:ln>
            </p:spPr>
          </p:sp>
          <p:sp>
            <p:nvSpPr>
              <p:cNvPr id="30770" name="直接连接符 112690"/>
              <p:cNvSpPr/>
              <p:nvPr/>
            </p:nvSpPr>
            <p:spPr>
              <a:xfrm rot="-413223" flipH="1">
                <a:off x="5472" y="1728"/>
                <a:ext cx="144" cy="192"/>
              </a:xfrm>
              <a:prstGeom prst="line">
                <a:avLst/>
              </a:prstGeom>
              <a:ln w="57150" cap="sq" cmpd="sng">
                <a:solidFill>
                  <a:schemeClr val="tx1"/>
                </a:solidFill>
                <a:prstDash val="solid"/>
                <a:round/>
                <a:headEnd type="none" w="sm" len="sm"/>
                <a:tailEnd type="triangle" w="med" len="lg"/>
              </a:ln>
            </p:spPr>
          </p:sp>
        </p:grpSp>
      </p:grpSp>
      <p:grpSp>
        <p:nvGrpSpPr>
          <p:cNvPr id="112692" name="组合 112691"/>
          <p:cNvGrpSpPr/>
          <p:nvPr/>
        </p:nvGrpSpPr>
        <p:grpSpPr>
          <a:xfrm>
            <a:off x="2760663" y="2644775"/>
            <a:ext cx="6359525" cy="2460625"/>
            <a:chOff x="779" y="1673"/>
            <a:chExt cx="4006" cy="1550"/>
          </a:xfrm>
        </p:grpSpPr>
        <p:grpSp>
          <p:nvGrpSpPr>
            <p:cNvPr id="30772" name="组合 112692"/>
            <p:cNvGrpSpPr/>
            <p:nvPr/>
          </p:nvGrpSpPr>
          <p:grpSpPr>
            <a:xfrm>
              <a:off x="2876" y="1680"/>
              <a:ext cx="1909" cy="1543"/>
              <a:chOff x="2876" y="1680"/>
              <a:chExt cx="1909" cy="1543"/>
            </a:xfrm>
          </p:grpSpPr>
          <p:sp>
            <p:nvSpPr>
              <p:cNvPr id="30773" name="直接连接符 112693"/>
              <p:cNvSpPr/>
              <p:nvPr/>
            </p:nvSpPr>
            <p:spPr>
              <a:xfrm rot="6718255" flipH="1">
                <a:off x="3158" y="1596"/>
                <a:ext cx="1345" cy="1909"/>
              </a:xfrm>
              <a:prstGeom prst="line">
                <a:avLst/>
              </a:prstGeom>
              <a:ln w="57150" cap="sq" cmpd="sng">
                <a:solidFill>
                  <a:schemeClr val="tx1"/>
                </a:solidFill>
                <a:prstDash val="solid"/>
                <a:round/>
                <a:headEnd type="none" w="sm" len="sm"/>
                <a:tailEnd type="none" w="sm" len="sm"/>
              </a:ln>
            </p:spPr>
          </p:sp>
          <p:sp>
            <p:nvSpPr>
              <p:cNvPr id="30774" name="直接连接符 112694"/>
              <p:cNvSpPr/>
              <p:nvPr/>
            </p:nvSpPr>
            <p:spPr>
              <a:xfrm rot="6732533" flipH="1">
                <a:off x="3240" y="1656"/>
                <a:ext cx="144" cy="192"/>
              </a:xfrm>
              <a:prstGeom prst="line">
                <a:avLst/>
              </a:prstGeom>
              <a:ln w="57150" cap="sq" cmpd="sng">
                <a:solidFill>
                  <a:schemeClr val="tx1"/>
                </a:solidFill>
                <a:prstDash val="solid"/>
                <a:round/>
                <a:headEnd type="none" w="sm" len="sm"/>
                <a:tailEnd type="triangle" w="med" len="lg"/>
              </a:ln>
            </p:spPr>
          </p:sp>
        </p:grpSp>
        <p:grpSp>
          <p:nvGrpSpPr>
            <p:cNvPr id="30775" name="组合 112695"/>
            <p:cNvGrpSpPr/>
            <p:nvPr/>
          </p:nvGrpSpPr>
          <p:grpSpPr>
            <a:xfrm>
              <a:off x="2688" y="1680"/>
              <a:ext cx="1909" cy="1543"/>
              <a:chOff x="2876" y="1680"/>
              <a:chExt cx="1909" cy="1543"/>
            </a:xfrm>
          </p:grpSpPr>
          <p:sp>
            <p:nvSpPr>
              <p:cNvPr id="30776" name="直接连接符 112696"/>
              <p:cNvSpPr/>
              <p:nvPr/>
            </p:nvSpPr>
            <p:spPr>
              <a:xfrm rot="6718255" flipH="1">
                <a:off x="3158" y="1596"/>
                <a:ext cx="1345" cy="1909"/>
              </a:xfrm>
              <a:prstGeom prst="line">
                <a:avLst/>
              </a:prstGeom>
              <a:ln w="57150" cap="sq" cmpd="sng">
                <a:solidFill>
                  <a:schemeClr val="tx1"/>
                </a:solidFill>
                <a:prstDash val="solid"/>
                <a:round/>
                <a:headEnd type="none" w="sm" len="sm"/>
                <a:tailEnd type="none" w="sm" len="sm"/>
              </a:ln>
            </p:spPr>
          </p:sp>
          <p:sp>
            <p:nvSpPr>
              <p:cNvPr id="30777" name="直接连接符 112697"/>
              <p:cNvSpPr/>
              <p:nvPr/>
            </p:nvSpPr>
            <p:spPr>
              <a:xfrm rot="6732533" flipH="1">
                <a:off x="3240" y="1656"/>
                <a:ext cx="144" cy="192"/>
              </a:xfrm>
              <a:prstGeom prst="line">
                <a:avLst/>
              </a:prstGeom>
              <a:ln w="57150" cap="sq" cmpd="sng">
                <a:solidFill>
                  <a:schemeClr val="tx1"/>
                </a:solidFill>
                <a:prstDash val="solid"/>
                <a:round/>
                <a:headEnd type="none" w="sm" len="sm"/>
                <a:tailEnd type="triangle" w="med" len="lg"/>
              </a:ln>
            </p:spPr>
          </p:sp>
        </p:grpSp>
        <p:grpSp>
          <p:nvGrpSpPr>
            <p:cNvPr id="30778" name="组合 112698"/>
            <p:cNvGrpSpPr/>
            <p:nvPr/>
          </p:nvGrpSpPr>
          <p:grpSpPr>
            <a:xfrm>
              <a:off x="2496" y="1680"/>
              <a:ext cx="1909" cy="1543"/>
              <a:chOff x="2876" y="1680"/>
              <a:chExt cx="1909" cy="1543"/>
            </a:xfrm>
          </p:grpSpPr>
          <p:sp>
            <p:nvSpPr>
              <p:cNvPr id="30779" name="直接连接符 112699"/>
              <p:cNvSpPr/>
              <p:nvPr/>
            </p:nvSpPr>
            <p:spPr>
              <a:xfrm rot="6718255" flipH="1">
                <a:off x="3158" y="1596"/>
                <a:ext cx="1345" cy="1909"/>
              </a:xfrm>
              <a:prstGeom prst="line">
                <a:avLst/>
              </a:prstGeom>
              <a:ln w="57150" cap="sq" cmpd="sng">
                <a:solidFill>
                  <a:schemeClr val="tx1"/>
                </a:solidFill>
                <a:prstDash val="solid"/>
                <a:round/>
                <a:headEnd type="none" w="sm" len="sm"/>
                <a:tailEnd type="none" w="sm" len="sm"/>
              </a:ln>
            </p:spPr>
          </p:sp>
          <p:sp>
            <p:nvSpPr>
              <p:cNvPr id="30780" name="直接连接符 112700"/>
              <p:cNvSpPr/>
              <p:nvPr/>
            </p:nvSpPr>
            <p:spPr>
              <a:xfrm rot="6732533" flipH="1">
                <a:off x="3240" y="1656"/>
                <a:ext cx="144" cy="192"/>
              </a:xfrm>
              <a:prstGeom prst="line">
                <a:avLst/>
              </a:prstGeom>
              <a:ln w="57150" cap="sq" cmpd="sng">
                <a:solidFill>
                  <a:schemeClr val="tx1"/>
                </a:solidFill>
                <a:prstDash val="solid"/>
                <a:round/>
                <a:headEnd type="none" w="sm" len="sm"/>
                <a:tailEnd type="triangle" w="med" len="lg"/>
              </a:ln>
            </p:spPr>
          </p:sp>
        </p:grpSp>
        <p:grpSp>
          <p:nvGrpSpPr>
            <p:cNvPr id="30781" name="组合 112701"/>
            <p:cNvGrpSpPr/>
            <p:nvPr/>
          </p:nvGrpSpPr>
          <p:grpSpPr>
            <a:xfrm>
              <a:off x="2315" y="1680"/>
              <a:ext cx="1909" cy="1543"/>
              <a:chOff x="2876" y="1680"/>
              <a:chExt cx="1909" cy="1543"/>
            </a:xfrm>
          </p:grpSpPr>
          <p:sp>
            <p:nvSpPr>
              <p:cNvPr id="30782" name="直接连接符 112702"/>
              <p:cNvSpPr/>
              <p:nvPr/>
            </p:nvSpPr>
            <p:spPr>
              <a:xfrm rot="6718255" flipH="1">
                <a:off x="3158" y="1596"/>
                <a:ext cx="1345" cy="1909"/>
              </a:xfrm>
              <a:prstGeom prst="line">
                <a:avLst/>
              </a:prstGeom>
              <a:ln w="57150" cap="sq" cmpd="sng">
                <a:solidFill>
                  <a:schemeClr val="tx1"/>
                </a:solidFill>
                <a:prstDash val="solid"/>
                <a:round/>
                <a:headEnd type="none" w="sm" len="sm"/>
                <a:tailEnd type="none" w="sm" len="sm"/>
              </a:ln>
            </p:spPr>
          </p:sp>
          <p:sp>
            <p:nvSpPr>
              <p:cNvPr id="30783" name="直接连接符 112703"/>
              <p:cNvSpPr/>
              <p:nvPr/>
            </p:nvSpPr>
            <p:spPr>
              <a:xfrm rot="6732533" flipH="1">
                <a:off x="3240" y="1656"/>
                <a:ext cx="144" cy="192"/>
              </a:xfrm>
              <a:prstGeom prst="line">
                <a:avLst/>
              </a:prstGeom>
              <a:ln w="57150" cap="sq" cmpd="sng">
                <a:solidFill>
                  <a:schemeClr val="tx1"/>
                </a:solidFill>
                <a:prstDash val="solid"/>
                <a:round/>
                <a:headEnd type="none" w="sm" len="sm"/>
                <a:tailEnd type="triangle" w="med" len="lg"/>
              </a:ln>
            </p:spPr>
          </p:sp>
        </p:grpSp>
        <p:grpSp>
          <p:nvGrpSpPr>
            <p:cNvPr id="30784" name="组合 112704"/>
            <p:cNvGrpSpPr/>
            <p:nvPr/>
          </p:nvGrpSpPr>
          <p:grpSpPr>
            <a:xfrm>
              <a:off x="2112" y="1680"/>
              <a:ext cx="1909" cy="1543"/>
              <a:chOff x="2876" y="1680"/>
              <a:chExt cx="1909" cy="1543"/>
            </a:xfrm>
          </p:grpSpPr>
          <p:sp>
            <p:nvSpPr>
              <p:cNvPr id="30785" name="直接连接符 112705"/>
              <p:cNvSpPr/>
              <p:nvPr/>
            </p:nvSpPr>
            <p:spPr>
              <a:xfrm rot="6718255" flipH="1">
                <a:off x="3158" y="1596"/>
                <a:ext cx="1345" cy="1909"/>
              </a:xfrm>
              <a:prstGeom prst="line">
                <a:avLst/>
              </a:prstGeom>
              <a:ln w="57150" cap="sq" cmpd="sng">
                <a:solidFill>
                  <a:schemeClr val="tx1"/>
                </a:solidFill>
                <a:prstDash val="solid"/>
                <a:round/>
                <a:headEnd type="none" w="sm" len="sm"/>
                <a:tailEnd type="none" w="sm" len="sm"/>
              </a:ln>
            </p:spPr>
          </p:sp>
          <p:sp>
            <p:nvSpPr>
              <p:cNvPr id="30786" name="直接连接符 112706"/>
              <p:cNvSpPr/>
              <p:nvPr/>
            </p:nvSpPr>
            <p:spPr>
              <a:xfrm rot="6732533" flipH="1">
                <a:off x="3240" y="1656"/>
                <a:ext cx="144" cy="192"/>
              </a:xfrm>
              <a:prstGeom prst="line">
                <a:avLst/>
              </a:prstGeom>
              <a:ln w="57150" cap="sq" cmpd="sng">
                <a:solidFill>
                  <a:schemeClr val="tx1"/>
                </a:solidFill>
                <a:prstDash val="solid"/>
                <a:round/>
                <a:headEnd type="none" w="sm" len="sm"/>
                <a:tailEnd type="triangle" w="med" len="lg"/>
              </a:ln>
            </p:spPr>
          </p:sp>
        </p:grpSp>
        <p:grpSp>
          <p:nvGrpSpPr>
            <p:cNvPr id="30787" name="组合 112707"/>
            <p:cNvGrpSpPr/>
            <p:nvPr/>
          </p:nvGrpSpPr>
          <p:grpSpPr>
            <a:xfrm>
              <a:off x="1931" y="1673"/>
              <a:ext cx="1909" cy="1543"/>
              <a:chOff x="2876" y="1680"/>
              <a:chExt cx="1909" cy="1543"/>
            </a:xfrm>
          </p:grpSpPr>
          <p:sp>
            <p:nvSpPr>
              <p:cNvPr id="30788" name="直接连接符 112708"/>
              <p:cNvSpPr/>
              <p:nvPr/>
            </p:nvSpPr>
            <p:spPr>
              <a:xfrm rot="6718255" flipH="1">
                <a:off x="3158" y="1596"/>
                <a:ext cx="1345" cy="1909"/>
              </a:xfrm>
              <a:prstGeom prst="line">
                <a:avLst/>
              </a:prstGeom>
              <a:ln w="57150" cap="sq" cmpd="sng">
                <a:solidFill>
                  <a:schemeClr val="tx1"/>
                </a:solidFill>
                <a:prstDash val="solid"/>
                <a:round/>
                <a:headEnd type="none" w="sm" len="sm"/>
                <a:tailEnd type="none" w="sm" len="sm"/>
              </a:ln>
            </p:spPr>
          </p:sp>
          <p:sp>
            <p:nvSpPr>
              <p:cNvPr id="30789" name="直接连接符 112709"/>
              <p:cNvSpPr/>
              <p:nvPr/>
            </p:nvSpPr>
            <p:spPr>
              <a:xfrm rot="6732533" flipH="1">
                <a:off x="3240" y="1656"/>
                <a:ext cx="144" cy="192"/>
              </a:xfrm>
              <a:prstGeom prst="line">
                <a:avLst/>
              </a:prstGeom>
              <a:ln w="57150" cap="sq" cmpd="sng">
                <a:solidFill>
                  <a:schemeClr val="tx1"/>
                </a:solidFill>
                <a:prstDash val="solid"/>
                <a:round/>
                <a:headEnd type="none" w="sm" len="sm"/>
                <a:tailEnd type="triangle" w="med" len="lg"/>
              </a:ln>
            </p:spPr>
          </p:sp>
        </p:grpSp>
        <p:grpSp>
          <p:nvGrpSpPr>
            <p:cNvPr id="30790" name="组合 112710"/>
            <p:cNvGrpSpPr/>
            <p:nvPr/>
          </p:nvGrpSpPr>
          <p:grpSpPr>
            <a:xfrm>
              <a:off x="1728" y="1680"/>
              <a:ext cx="1909" cy="1543"/>
              <a:chOff x="2876" y="1680"/>
              <a:chExt cx="1909" cy="1543"/>
            </a:xfrm>
          </p:grpSpPr>
          <p:sp>
            <p:nvSpPr>
              <p:cNvPr id="30791" name="直接连接符 112711"/>
              <p:cNvSpPr/>
              <p:nvPr/>
            </p:nvSpPr>
            <p:spPr>
              <a:xfrm rot="6718255" flipH="1">
                <a:off x="3158" y="1596"/>
                <a:ext cx="1345" cy="1909"/>
              </a:xfrm>
              <a:prstGeom prst="line">
                <a:avLst/>
              </a:prstGeom>
              <a:ln w="57150" cap="sq" cmpd="sng">
                <a:solidFill>
                  <a:schemeClr val="tx1"/>
                </a:solidFill>
                <a:prstDash val="solid"/>
                <a:round/>
                <a:headEnd type="none" w="sm" len="sm"/>
                <a:tailEnd type="none" w="sm" len="sm"/>
              </a:ln>
            </p:spPr>
          </p:sp>
          <p:sp>
            <p:nvSpPr>
              <p:cNvPr id="30792" name="直接连接符 112712"/>
              <p:cNvSpPr/>
              <p:nvPr/>
            </p:nvSpPr>
            <p:spPr>
              <a:xfrm rot="6732533" flipH="1">
                <a:off x="3240" y="1656"/>
                <a:ext cx="144" cy="192"/>
              </a:xfrm>
              <a:prstGeom prst="line">
                <a:avLst/>
              </a:prstGeom>
              <a:ln w="57150" cap="sq" cmpd="sng">
                <a:solidFill>
                  <a:schemeClr val="tx1"/>
                </a:solidFill>
                <a:prstDash val="solid"/>
                <a:round/>
                <a:headEnd type="none" w="sm" len="sm"/>
                <a:tailEnd type="triangle" w="med" len="lg"/>
              </a:ln>
            </p:spPr>
          </p:sp>
        </p:grpSp>
        <p:grpSp>
          <p:nvGrpSpPr>
            <p:cNvPr id="30793" name="组合 112713"/>
            <p:cNvGrpSpPr/>
            <p:nvPr/>
          </p:nvGrpSpPr>
          <p:grpSpPr>
            <a:xfrm>
              <a:off x="1536" y="1680"/>
              <a:ext cx="1909" cy="1543"/>
              <a:chOff x="2876" y="1680"/>
              <a:chExt cx="1909" cy="1543"/>
            </a:xfrm>
          </p:grpSpPr>
          <p:sp>
            <p:nvSpPr>
              <p:cNvPr id="30794" name="直接连接符 112714"/>
              <p:cNvSpPr/>
              <p:nvPr/>
            </p:nvSpPr>
            <p:spPr>
              <a:xfrm rot="6718255" flipH="1">
                <a:off x="3158" y="1596"/>
                <a:ext cx="1345" cy="1909"/>
              </a:xfrm>
              <a:prstGeom prst="line">
                <a:avLst/>
              </a:prstGeom>
              <a:ln w="57150" cap="sq" cmpd="sng">
                <a:solidFill>
                  <a:schemeClr val="tx1"/>
                </a:solidFill>
                <a:prstDash val="solid"/>
                <a:round/>
                <a:headEnd type="none" w="sm" len="sm"/>
                <a:tailEnd type="none" w="sm" len="sm"/>
              </a:ln>
            </p:spPr>
          </p:sp>
          <p:sp>
            <p:nvSpPr>
              <p:cNvPr id="30795" name="直接连接符 112715"/>
              <p:cNvSpPr/>
              <p:nvPr/>
            </p:nvSpPr>
            <p:spPr>
              <a:xfrm rot="6732533" flipH="1">
                <a:off x="3240" y="1656"/>
                <a:ext cx="144" cy="192"/>
              </a:xfrm>
              <a:prstGeom prst="line">
                <a:avLst/>
              </a:prstGeom>
              <a:ln w="57150" cap="sq" cmpd="sng">
                <a:solidFill>
                  <a:schemeClr val="tx1"/>
                </a:solidFill>
                <a:prstDash val="solid"/>
                <a:round/>
                <a:headEnd type="none" w="sm" len="sm"/>
                <a:tailEnd type="triangle" w="med" len="lg"/>
              </a:ln>
            </p:spPr>
          </p:sp>
        </p:grpSp>
        <p:grpSp>
          <p:nvGrpSpPr>
            <p:cNvPr id="30796" name="组合 112716"/>
            <p:cNvGrpSpPr/>
            <p:nvPr/>
          </p:nvGrpSpPr>
          <p:grpSpPr>
            <a:xfrm>
              <a:off x="1344" y="1680"/>
              <a:ext cx="1909" cy="1543"/>
              <a:chOff x="2876" y="1680"/>
              <a:chExt cx="1909" cy="1543"/>
            </a:xfrm>
          </p:grpSpPr>
          <p:sp>
            <p:nvSpPr>
              <p:cNvPr id="30797" name="直接连接符 112717"/>
              <p:cNvSpPr/>
              <p:nvPr/>
            </p:nvSpPr>
            <p:spPr>
              <a:xfrm rot="6718255" flipH="1">
                <a:off x="3158" y="1596"/>
                <a:ext cx="1345" cy="1909"/>
              </a:xfrm>
              <a:prstGeom prst="line">
                <a:avLst/>
              </a:prstGeom>
              <a:ln w="57150" cap="sq" cmpd="sng">
                <a:solidFill>
                  <a:schemeClr val="tx1"/>
                </a:solidFill>
                <a:prstDash val="solid"/>
                <a:round/>
                <a:headEnd type="none" w="sm" len="sm"/>
                <a:tailEnd type="none" w="sm" len="sm"/>
              </a:ln>
            </p:spPr>
          </p:sp>
          <p:sp>
            <p:nvSpPr>
              <p:cNvPr id="30798" name="直接连接符 112718"/>
              <p:cNvSpPr/>
              <p:nvPr/>
            </p:nvSpPr>
            <p:spPr>
              <a:xfrm rot="6732533" flipH="1">
                <a:off x="3240" y="1656"/>
                <a:ext cx="144" cy="192"/>
              </a:xfrm>
              <a:prstGeom prst="line">
                <a:avLst/>
              </a:prstGeom>
              <a:ln w="57150" cap="sq" cmpd="sng">
                <a:solidFill>
                  <a:schemeClr val="tx1"/>
                </a:solidFill>
                <a:prstDash val="solid"/>
                <a:round/>
                <a:headEnd type="none" w="sm" len="sm"/>
                <a:tailEnd type="triangle" w="med" len="lg"/>
              </a:ln>
            </p:spPr>
          </p:sp>
        </p:grpSp>
        <p:grpSp>
          <p:nvGrpSpPr>
            <p:cNvPr id="30799" name="组合 112719"/>
            <p:cNvGrpSpPr/>
            <p:nvPr/>
          </p:nvGrpSpPr>
          <p:grpSpPr>
            <a:xfrm>
              <a:off x="1152" y="1680"/>
              <a:ext cx="1909" cy="1543"/>
              <a:chOff x="2876" y="1680"/>
              <a:chExt cx="1909" cy="1543"/>
            </a:xfrm>
          </p:grpSpPr>
          <p:sp>
            <p:nvSpPr>
              <p:cNvPr id="30800" name="直接连接符 112720"/>
              <p:cNvSpPr/>
              <p:nvPr/>
            </p:nvSpPr>
            <p:spPr>
              <a:xfrm rot="6718255" flipH="1">
                <a:off x="3158" y="1596"/>
                <a:ext cx="1345" cy="1909"/>
              </a:xfrm>
              <a:prstGeom prst="line">
                <a:avLst/>
              </a:prstGeom>
              <a:ln w="57150" cap="sq" cmpd="sng">
                <a:solidFill>
                  <a:schemeClr val="tx1"/>
                </a:solidFill>
                <a:prstDash val="solid"/>
                <a:round/>
                <a:headEnd type="none" w="sm" len="sm"/>
                <a:tailEnd type="none" w="sm" len="sm"/>
              </a:ln>
            </p:spPr>
          </p:sp>
          <p:sp>
            <p:nvSpPr>
              <p:cNvPr id="30801" name="直接连接符 112721"/>
              <p:cNvSpPr/>
              <p:nvPr/>
            </p:nvSpPr>
            <p:spPr>
              <a:xfrm rot="6732533" flipH="1">
                <a:off x="3240" y="1656"/>
                <a:ext cx="144" cy="192"/>
              </a:xfrm>
              <a:prstGeom prst="line">
                <a:avLst/>
              </a:prstGeom>
              <a:ln w="57150" cap="sq" cmpd="sng">
                <a:solidFill>
                  <a:schemeClr val="tx1"/>
                </a:solidFill>
                <a:prstDash val="solid"/>
                <a:round/>
                <a:headEnd type="none" w="sm" len="sm"/>
                <a:tailEnd type="triangle" w="med" len="lg"/>
              </a:ln>
            </p:spPr>
          </p:sp>
        </p:grpSp>
        <p:grpSp>
          <p:nvGrpSpPr>
            <p:cNvPr id="30802" name="组合 112722"/>
            <p:cNvGrpSpPr/>
            <p:nvPr/>
          </p:nvGrpSpPr>
          <p:grpSpPr>
            <a:xfrm>
              <a:off x="960" y="1680"/>
              <a:ext cx="1909" cy="1543"/>
              <a:chOff x="2876" y="1680"/>
              <a:chExt cx="1909" cy="1543"/>
            </a:xfrm>
          </p:grpSpPr>
          <p:sp>
            <p:nvSpPr>
              <p:cNvPr id="30803" name="直接连接符 112723"/>
              <p:cNvSpPr/>
              <p:nvPr/>
            </p:nvSpPr>
            <p:spPr>
              <a:xfrm rot="6718255" flipH="1">
                <a:off x="3158" y="1596"/>
                <a:ext cx="1345" cy="1909"/>
              </a:xfrm>
              <a:prstGeom prst="line">
                <a:avLst/>
              </a:prstGeom>
              <a:ln w="57150" cap="sq" cmpd="sng">
                <a:solidFill>
                  <a:schemeClr val="tx1"/>
                </a:solidFill>
                <a:prstDash val="solid"/>
                <a:round/>
                <a:headEnd type="none" w="sm" len="sm"/>
                <a:tailEnd type="none" w="sm" len="sm"/>
              </a:ln>
            </p:spPr>
          </p:sp>
          <p:sp>
            <p:nvSpPr>
              <p:cNvPr id="30804" name="直接连接符 112724"/>
              <p:cNvSpPr/>
              <p:nvPr/>
            </p:nvSpPr>
            <p:spPr>
              <a:xfrm rot="6732533" flipH="1">
                <a:off x="3240" y="1656"/>
                <a:ext cx="144" cy="192"/>
              </a:xfrm>
              <a:prstGeom prst="line">
                <a:avLst/>
              </a:prstGeom>
              <a:ln w="57150" cap="sq" cmpd="sng">
                <a:solidFill>
                  <a:schemeClr val="tx1"/>
                </a:solidFill>
                <a:prstDash val="solid"/>
                <a:round/>
                <a:headEnd type="none" w="sm" len="sm"/>
                <a:tailEnd type="triangle" w="med" len="lg"/>
              </a:ln>
            </p:spPr>
          </p:sp>
        </p:grpSp>
        <p:grpSp>
          <p:nvGrpSpPr>
            <p:cNvPr id="30805" name="组合 112725"/>
            <p:cNvGrpSpPr/>
            <p:nvPr/>
          </p:nvGrpSpPr>
          <p:grpSpPr>
            <a:xfrm>
              <a:off x="779" y="1680"/>
              <a:ext cx="1909" cy="1543"/>
              <a:chOff x="2876" y="1680"/>
              <a:chExt cx="1909" cy="1543"/>
            </a:xfrm>
          </p:grpSpPr>
          <p:sp>
            <p:nvSpPr>
              <p:cNvPr id="30806" name="直接连接符 112726"/>
              <p:cNvSpPr/>
              <p:nvPr/>
            </p:nvSpPr>
            <p:spPr>
              <a:xfrm rot="6718255" flipH="1">
                <a:off x="3158" y="1596"/>
                <a:ext cx="1345" cy="1909"/>
              </a:xfrm>
              <a:prstGeom prst="line">
                <a:avLst/>
              </a:prstGeom>
              <a:ln w="57150" cap="sq" cmpd="sng">
                <a:solidFill>
                  <a:schemeClr val="tx1"/>
                </a:solidFill>
                <a:prstDash val="solid"/>
                <a:round/>
                <a:headEnd type="none" w="sm" len="sm"/>
                <a:tailEnd type="none" w="sm" len="sm"/>
              </a:ln>
            </p:spPr>
          </p:sp>
          <p:sp>
            <p:nvSpPr>
              <p:cNvPr id="30807" name="直接连接符 112727"/>
              <p:cNvSpPr/>
              <p:nvPr/>
            </p:nvSpPr>
            <p:spPr>
              <a:xfrm rot="6732533" flipH="1">
                <a:off x="3240" y="1656"/>
                <a:ext cx="144" cy="192"/>
              </a:xfrm>
              <a:prstGeom prst="line">
                <a:avLst/>
              </a:prstGeom>
              <a:ln w="57150" cap="sq" cmpd="sng">
                <a:solidFill>
                  <a:schemeClr val="tx1"/>
                </a:solidFill>
                <a:prstDash val="solid"/>
                <a:round/>
                <a:headEnd type="none" w="sm" len="sm"/>
                <a:tailEnd type="triangle" w="med" len="lg"/>
              </a:ln>
            </p:spPr>
          </p:sp>
        </p:grpSp>
      </p:grpSp>
      <p:sp>
        <p:nvSpPr>
          <p:cNvPr id="112729" name="文本框 112728"/>
          <p:cNvSpPr txBox="1"/>
          <p:nvPr/>
        </p:nvSpPr>
        <p:spPr>
          <a:xfrm>
            <a:off x="3648075" y="188913"/>
            <a:ext cx="6346825" cy="1814830"/>
          </a:xfrm>
          <a:prstGeom prst="rect">
            <a:avLst/>
          </a:prstGeom>
          <a:noFill/>
          <a:ln w="12700">
            <a:noFill/>
          </a:ln>
        </p:spPr>
        <p:txBody>
          <a:bodyPr anchor="t">
            <a:spAutoFit/>
          </a:bodyPr>
          <a:p>
            <a:r>
              <a:rPr lang="zh-CN" altLang="en-US" sz="2800" dirty="0">
                <a:latin typeface="Times New Roman" panose="02020603050405020304" pitchFamily="18" charset="0"/>
                <a:ea typeface="宋体" panose="02010600030101010101" pitchFamily="2" charset="-122"/>
              </a:rPr>
              <a:t>特点</a:t>
            </a:r>
            <a:r>
              <a:rPr lang="en-US" altLang="zh-CN" sz="2800">
                <a:latin typeface="Times New Roman" panose="02020603050405020304" pitchFamily="18" charset="0"/>
                <a:ea typeface="宋体" panose="02010600030101010101" pitchFamily="2" charset="-122"/>
              </a:rPr>
              <a:t>:</a:t>
            </a:r>
            <a:endParaRPr lang="en-US" altLang="zh-CN" sz="2800">
              <a:latin typeface="Times New Roman" panose="02020603050405020304" pitchFamily="18" charset="0"/>
              <a:ea typeface="宋体" panose="02010600030101010101" pitchFamily="2" charset="-122"/>
            </a:endParaRPr>
          </a:p>
          <a:p>
            <a:pPr>
              <a:buFont typeface="Wingdings" panose="05000000000000000000" pitchFamily="2" charset="2"/>
              <a:buChar char="l"/>
            </a:pPr>
            <a:r>
              <a:rPr lang="zh-CN" altLang="en-US" sz="2800" dirty="0">
                <a:solidFill>
                  <a:srgbClr val="0000FF"/>
                </a:solidFill>
                <a:latin typeface="Times New Roman" panose="02020603050405020304" pitchFamily="18" charset="0"/>
                <a:ea typeface="宋体" panose="02010600030101010101" pitchFamily="2" charset="-122"/>
              </a:rPr>
              <a:t>反射面光滑</a:t>
            </a:r>
            <a:endParaRPr lang="zh-CN" altLang="en-US" sz="2800" dirty="0">
              <a:solidFill>
                <a:srgbClr val="0000FF"/>
              </a:solidFill>
              <a:latin typeface="Times New Roman" panose="02020603050405020304" pitchFamily="18" charset="0"/>
              <a:ea typeface="宋体" panose="02010600030101010101" pitchFamily="2" charset="-122"/>
            </a:endParaRPr>
          </a:p>
          <a:p>
            <a:pPr>
              <a:buFont typeface="Wingdings" panose="05000000000000000000" pitchFamily="2" charset="2"/>
              <a:buChar char="l"/>
            </a:pPr>
            <a:r>
              <a:rPr lang="zh-CN" altLang="en-US" sz="2800" dirty="0">
                <a:solidFill>
                  <a:srgbClr val="FF0000"/>
                </a:solidFill>
                <a:latin typeface="Times New Roman" panose="02020603050405020304" pitchFamily="18" charset="0"/>
                <a:ea typeface="宋体" panose="02010600030101010101" pitchFamily="2" charset="-122"/>
              </a:rPr>
              <a:t>反射光</a:t>
            </a:r>
            <a:r>
              <a:rPr lang="zh-CN" altLang="en-US" sz="2800" b="1" dirty="0">
                <a:solidFill>
                  <a:srgbClr val="FF0000"/>
                </a:solidFill>
                <a:latin typeface="宋体" panose="02010600030101010101" pitchFamily="2" charset="-122"/>
                <a:ea typeface="幼圆" panose="02010509060101010101" pitchFamily="49" charset="-122"/>
              </a:rPr>
              <a:t>向同一方向射出，在这个方向的反射光很强，而其它方向无反射光。</a:t>
            </a:r>
            <a:endParaRPr lang="zh-CN" altLang="en-US" sz="2800" b="1" dirty="0">
              <a:solidFill>
                <a:srgbClr val="FF0000"/>
              </a:solidFill>
              <a:latin typeface="宋体" panose="02010600030101010101" pitchFamily="2" charset="-122"/>
              <a:ea typeface="幼圆" panose="02010509060101010101" pitchFamily="49" charset="-122"/>
            </a:endParaRPr>
          </a:p>
        </p:txBody>
      </p:sp>
      <p:sp>
        <p:nvSpPr>
          <p:cNvPr id="112730" name="文本框 112729"/>
          <p:cNvSpPr txBox="1"/>
          <p:nvPr/>
        </p:nvSpPr>
        <p:spPr>
          <a:xfrm>
            <a:off x="1774825" y="6035675"/>
            <a:ext cx="8497888" cy="829945"/>
          </a:xfrm>
          <a:prstGeom prst="rect">
            <a:avLst/>
          </a:prstGeom>
          <a:noFill/>
          <a:ln w="9525">
            <a:noFill/>
          </a:ln>
        </p:spPr>
        <p:txBody>
          <a:bodyPr anchor="t">
            <a:spAutoFit/>
          </a:bodyPr>
          <a:p>
            <a:pPr>
              <a:spcBef>
                <a:spcPct val="50000"/>
              </a:spcBef>
            </a:pPr>
            <a:r>
              <a:rPr lang="zh-CN" altLang="en-US" sz="2400" b="1" dirty="0">
                <a:solidFill>
                  <a:srgbClr val="0070C0"/>
                </a:solidFill>
                <a:latin typeface="Times New Roman" panose="02020603050405020304" pitchFamily="18" charset="0"/>
                <a:ea typeface="宋体" panose="02010600030101010101" pitchFamily="2" charset="-122"/>
              </a:rPr>
              <a:t>一束平行光投射到物体的光滑表面，如镜面或平静的水面，其反射光束仍然是平行的，这种反射叫做</a:t>
            </a:r>
            <a:r>
              <a:rPr lang="zh-CN" altLang="en-US" sz="2400" b="1" dirty="0">
                <a:solidFill>
                  <a:srgbClr val="FF0000"/>
                </a:solidFill>
                <a:latin typeface="Times New Roman" panose="02020603050405020304" pitchFamily="18" charset="0"/>
                <a:ea typeface="宋体" panose="02010600030101010101" pitchFamily="2" charset="-122"/>
              </a:rPr>
              <a:t>镜面反射</a:t>
            </a:r>
            <a:endParaRPr lang="zh-CN" altLang="en-US" sz="2400" b="1" dirty="0">
              <a:solidFill>
                <a:srgbClr val="FF0000"/>
              </a:solidFill>
              <a:latin typeface="Times New Roman" panose="02020603050405020304" pitchFamily="18" charset="0"/>
              <a:ea typeface="宋体" panose="02010600030101010101" pitchFamily="2" charset="-122"/>
            </a:endParaRPr>
          </a:p>
        </p:txBody>
      </p:sp>
      <p:pic>
        <p:nvPicPr>
          <p:cNvPr id="30810" name="图片 112730" descr="@_Q`M$`2V03@Q[R]7P22WD2"/>
          <p:cNvPicPr>
            <a:picLocks noChangeAspect="1"/>
          </p:cNvPicPr>
          <p:nvPr/>
        </p:nvPicPr>
        <p:blipFill>
          <a:blip r:embed="rId1"/>
          <a:stretch>
            <a:fillRect/>
          </a:stretch>
        </p:blipFill>
        <p:spPr>
          <a:xfrm>
            <a:off x="9551988" y="0"/>
            <a:ext cx="1116012" cy="981075"/>
          </a:xfrm>
          <a:prstGeom prst="rect">
            <a:avLst/>
          </a:prstGeom>
          <a:noFill/>
          <a:ln w="9525">
            <a:noFill/>
          </a:ln>
        </p:spPr>
      </p:pic>
      <p:pic>
        <p:nvPicPr>
          <p:cNvPr id="112732" name="图片 112731" descr="WW_028">
            <a:hlinkClick r:id="rId2" action="ppaction://hlinksldjump"/>
          </p:cNvPr>
          <p:cNvPicPr>
            <a:picLocks noChangeAspect="1"/>
          </p:cNvPicPr>
          <p:nvPr/>
        </p:nvPicPr>
        <p:blipFill>
          <a:blip r:embed="rId3"/>
          <a:stretch>
            <a:fillRect/>
          </a:stretch>
        </p:blipFill>
        <p:spPr>
          <a:xfrm>
            <a:off x="10096500" y="6400800"/>
            <a:ext cx="571500" cy="4572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2643"/>
                                        </p:tgtEl>
                                        <p:attrNameLst>
                                          <p:attrName>style.visibility</p:attrName>
                                        </p:attrNameLst>
                                      </p:cBhvr>
                                      <p:to>
                                        <p:strVal val="visible"/>
                                      </p:to>
                                    </p:set>
                                    <p:animEffect transition="in" filter="wipe(left)">
                                      <p:cBhvr>
                                        <p:cTn id="7" dur="500"/>
                                        <p:tgtEl>
                                          <p:spTgt spid="11264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12655"/>
                                        </p:tgtEl>
                                        <p:attrNameLst>
                                          <p:attrName>style.visibility</p:attrName>
                                        </p:attrNameLst>
                                      </p:cBhvr>
                                      <p:to>
                                        <p:strVal val="visible"/>
                                      </p:to>
                                    </p:set>
                                    <p:animEffect transition="in" filter="wipe(up)">
                                      <p:cBhvr>
                                        <p:cTn id="12" dur="500"/>
                                        <p:tgtEl>
                                          <p:spTgt spid="11265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12692"/>
                                        </p:tgtEl>
                                        <p:attrNameLst>
                                          <p:attrName>style.visibility</p:attrName>
                                        </p:attrNameLst>
                                      </p:cBhvr>
                                      <p:to>
                                        <p:strVal val="visible"/>
                                      </p:to>
                                    </p:set>
                                    <p:animEffect transition="in" filter="wipe(down)">
                                      <p:cBhvr>
                                        <p:cTn id="17" dur="500"/>
                                        <p:tgtEl>
                                          <p:spTgt spid="112692"/>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112730"/>
                                        </p:tgtEl>
                                        <p:attrNameLst>
                                          <p:attrName>style.visibility</p:attrName>
                                        </p:attrNameLst>
                                      </p:cBhvr>
                                      <p:to>
                                        <p:strVal val="visible"/>
                                      </p:to>
                                    </p:set>
                                    <p:animEffect transition="in" filter="slide(fromBottom)">
                                      <p:cBhvr>
                                        <p:cTn id="22" dur="500"/>
                                        <p:tgtEl>
                                          <p:spTgt spid="11273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2729"/>
                                        </p:tgtEl>
                                        <p:attrNameLst>
                                          <p:attrName>style.visibility</p:attrName>
                                        </p:attrNameLst>
                                      </p:cBhvr>
                                      <p:to>
                                        <p:strVal val="visible"/>
                                      </p:to>
                                    </p:set>
                                    <p:animEffect transition="in" filter="fade">
                                      <p:cBhvr>
                                        <p:cTn id="27" dur="2000"/>
                                        <p:tgtEl>
                                          <p:spTgt spid="11272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12732"/>
                                        </p:tgtEl>
                                        <p:attrNameLst>
                                          <p:attrName>style.visibility</p:attrName>
                                        </p:attrNameLst>
                                      </p:cBhvr>
                                      <p:to>
                                        <p:strVal val="visible"/>
                                      </p:to>
                                    </p:set>
                                    <p:animEffect transition="in" filter="blinds(horizontal)">
                                      <p:cBhvr>
                                        <p:cTn id="32" dur="500"/>
                                        <p:tgtEl>
                                          <p:spTgt spid="1127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29" grpId="0"/>
      <p:bldP spid="11273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3666" name="组合 113665"/>
          <p:cNvGrpSpPr/>
          <p:nvPr/>
        </p:nvGrpSpPr>
        <p:grpSpPr>
          <a:xfrm>
            <a:off x="4191000" y="1828800"/>
            <a:ext cx="6096000" cy="3048000"/>
            <a:chOff x="1680" y="1152"/>
            <a:chExt cx="3840" cy="1920"/>
          </a:xfrm>
        </p:grpSpPr>
        <p:grpSp>
          <p:nvGrpSpPr>
            <p:cNvPr id="31746" name="组合 113666"/>
            <p:cNvGrpSpPr/>
            <p:nvPr/>
          </p:nvGrpSpPr>
          <p:grpSpPr>
            <a:xfrm>
              <a:off x="1920" y="1152"/>
              <a:ext cx="3600" cy="1920"/>
              <a:chOff x="1872" y="1152"/>
              <a:chExt cx="3600" cy="1920"/>
            </a:xfrm>
          </p:grpSpPr>
          <p:grpSp>
            <p:nvGrpSpPr>
              <p:cNvPr id="31747" name="组合 113667"/>
              <p:cNvGrpSpPr/>
              <p:nvPr/>
            </p:nvGrpSpPr>
            <p:grpSpPr>
              <a:xfrm>
                <a:off x="4320" y="1152"/>
                <a:ext cx="1152" cy="1920"/>
                <a:chOff x="4512" y="1632"/>
                <a:chExt cx="1152" cy="1920"/>
              </a:xfrm>
            </p:grpSpPr>
            <p:sp>
              <p:nvSpPr>
                <p:cNvPr id="31748" name="直接连接符 113668"/>
                <p:cNvSpPr/>
                <p:nvPr/>
              </p:nvSpPr>
              <p:spPr>
                <a:xfrm flipH="1">
                  <a:off x="4512" y="1632"/>
                  <a:ext cx="1152" cy="1920"/>
                </a:xfrm>
                <a:prstGeom prst="line">
                  <a:avLst/>
                </a:prstGeom>
                <a:ln w="57150" cap="sq" cmpd="sng">
                  <a:solidFill>
                    <a:schemeClr val="tx1"/>
                  </a:solidFill>
                  <a:prstDash val="solid"/>
                  <a:round/>
                  <a:headEnd type="none" w="sm" len="sm"/>
                  <a:tailEnd type="none" w="sm" len="sm"/>
                </a:ln>
              </p:spPr>
            </p:sp>
            <p:sp>
              <p:nvSpPr>
                <p:cNvPr id="31749" name="直接连接符 113669"/>
                <p:cNvSpPr/>
                <p:nvPr/>
              </p:nvSpPr>
              <p:spPr>
                <a:xfrm rot="-413223" flipH="1">
                  <a:off x="5472" y="1728"/>
                  <a:ext cx="144" cy="192"/>
                </a:xfrm>
                <a:prstGeom prst="line">
                  <a:avLst/>
                </a:prstGeom>
                <a:ln w="57150" cap="sq" cmpd="sng">
                  <a:solidFill>
                    <a:schemeClr val="tx1"/>
                  </a:solidFill>
                  <a:prstDash val="solid"/>
                  <a:round/>
                  <a:headEnd type="none" w="sm" len="sm"/>
                  <a:tailEnd type="triangle" w="med" len="lg"/>
                </a:ln>
              </p:spPr>
            </p:sp>
          </p:grpSp>
          <p:grpSp>
            <p:nvGrpSpPr>
              <p:cNvPr id="31750" name="组合 113670"/>
              <p:cNvGrpSpPr/>
              <p:nvPr/>
            </p:nvGrpSpPr>
            <p:grpSpPr>
              <a:xfrm>
                <a:off x="4080" y="1152"/>
                <a:ext cx="1152" cy="1920"/>
                <a:chOff x="4512" y="1632"/>
                <a:chExt cx="1152" cy="1920"/>
              </a:xfrm>
            </p:grpSpPr>
            <p:sp>
              <p:nvSpPr>
                <p:cNvPr id="31751" name="直接连接符 113671"/>
                <p:cNvSpPr/>
                <p:nvPr/>
              </p:nvSpPr>
              <p:spPr>
                <a:xfrm flipH="1">
                  <a:off x="4512" y="1632"/>
                  <a:ext cx="1152" cy="1920"/>
                </a:xfrm>
                <a:prstGeom prst="line">
                  <a:avLst/>
                </a:prstGeom>
                <a:ln w="57150" cap="sq" cmpd="sng">
                  <a:solidFill>
                    <a:schemeClr val="tx1"/>
                  </a:solidFill>
                  <a:prstDash val="solid"/>
                  <a:round/>
                  <a:headEnd type="none" w="sm" len="sm"/>
                  <a:tailEnd type="none" w="sm" len="sm"/>
                </a:ln>
              </p:spPr>
            </p:sp>
            <p:sp>
              <p:nvSpPr>
                <p:cNvPr id="31752" name="直接连接符 113672"/>
                <p:cNvSpPr/>
                <p:nvPr/>
              </p:nvSpPr>
              <p:spPr>
                <a:xfrm rot="-413223" flipH="1">
                  <a:off x="5472" y="1728"/>
                  <a:ext cx="144" cy="192"/>
                </a:xfrm>
                <a:prstGeom prst="line">
                  <a:avLst/>
                </a:prstGeom>
                <a:ln w="57150" cap="sq" cmpd="sng">
                  <a:solidFill>
                    <a:schemeClr val="tx1"/>
                  </a:solidFill>
                  <a:prstDash val="solid"/>
                  <a:round/>
                  <a:headEnd type="none" w="sm" len="sm"/>
                  <a:tailEnd type="triangle" w="med" len="lg"/>
                </a:ln>
              </p:spPr>
            </p:sp>
          </p:grpSp>
          <p:grpSp>
            <p:nvGrpSpPr>
              <p:cNvPr id="31753" name="组合 113673"/>
              <p:cNvGrpSpPr/>
              <p:nvPr/>
            </p:nvGrpSpPr>
            <p:grpSpPr>
              <a:xfrm>
                <a:off x="3792" y="1152"/>
                <a:ext cx="1152" cy="1920"/>
                <a:chOff x="4512" y="1632"/>
                <a:chExt cx="1152" cy="1920"/>
              </a:xfrm>
            </p:grpSpPr>
            <p:sp>
              <p:nvSpPr>
                <p:cNvPr id="31754" name="直接连接符 113674"/>
                <p:cNvSpPr/>
                <p:nvPr/>
              </p:nvSpPr>
              <p:spPr>
                <a:xfrm flipH="1">
                  <a:off x="4512" y="1632"/>
                  <a:ext cx="1152" cy="1920"/>
                </a:xfrm>
                <a:prstGeom prst="line">
                  <a:avLst/>
                </a:prstGeom>
                <a:ln w="57150" cap="sq" cmpd="sng">
                  <a:solidFill>
                    <a:schemeClr val="tx1"/>
                  </a:solidFill>
                  <a:prstDash val="solid"/>
                  <a:round/>
                  <a:headEnd type="none" w="sm" len="sm"/>
                  <a:tailEnd type="none" w="sm" len="sm"/>
                </a:ln>
              </p:spPr>
            </p:sp>
            <p:sp>
              <p:nvSpPr>
                <p:cNvPr id="31755" name="直接连接符 113675"/>
                <p:cNvSpPr/>
                <p:nvPr/>
              </p:nvSpPr>
              <p:spPr>
                <a:xfrm rot="-413223" flipH="1">
                  <a:off x="5472" y="1728"/>
                  <a:ext cx="144" cy="192"/>
                </a:xfrm>
                <a:prstGeom prst="line">
                  <a:avLst/>
                </a:prstGeom>
                <a:ln w="57150" cap="sq" cmpd="sng">
                  <a:solidFill>
                    <a:schemeClr val="tx1"/>
                  </a:solidFill>
                  <a:prstDash val="solid"/>
                  <a:round/>
                  <a:headEnd type="none" w="sm" len="sm"/>
                  <a:tailEnd type="triangle" w="med" len="lg"/>
                </a:ln>
              </p:spPr>
            </p:sp>
          </p:grpSp>
          <p:grpSp>
            <p:nvGrpSpPr>
              <p:cNvPr id="31756" name="组合 113676"/>
              <p:cNvGrpSpPr/>
              <p:nvPr/>
            </p:nvGrpSpPr>
            <p:grpSpPr>
              <a:xfrm>
                <a:off x="3552" y="1152"/>
                <a:ext cx="1152" cy="1920"/>
                <a:chOff x="4512" y="1632"/>
                <a:chExt cx="1152" cy="1920"/>
              </a:xfrm>
            </p:grpSpPr>
            <p:sp>
              <p:nvSpPr>
                <p:cNvPr id="31757" name="直接连接符 113677"/>
                <p:cNvSpPr/>
                <p:nvPr/>
              </p:nvSpPr>
              <p:spPr>
                <a:xfrm flipH="1">
                  <a:off x="4512" y="1632"/>
                  <a:ext cx="1152" cy="1920"/>
                </a:xfrm>
                <a:prstGeom prst="line">
                  <a:avLst/>
                </a:prstGeom>
                <a:ln w="57150" cap="sq" cmpd="sng">
                  <a:solidFill>
                    <a:schemeClr val="tx1"/>
                  </a:solidFill>
                  <a:prstDash val="solid"/>
                  <a:round/>
                  <a:headEnd type="none" w="sm" len="sm"/>
                  <a:tailEnd type="none" w="sm" len="sm"/>
                </a:ln>
              </p:spPr>
            </p:sp>
            <p:sp>
              <p:nvSpPr>
                <p:cNvPr id="31758" name="直接连接符 113678"/>
                <p:cNvSpPr/>
                <p:nvPr/>
              </p:nvSpPr>
              <p:spPr>
                <a:xfrm rot="-413223" flipH="1">
                  <a:off x="5472" y="1728"/>
                  <a:ext cx="144" cy="192"/>
                </a:xfrm>
                <a:prstGeom prst="line">
                  <a:avLst/>
                </a:prstGeom>
                <a:ln w="57150" cap="sq" cmpd="sng">
                  <a:solidFill>
                    <a:schemeClr val="tx1"/>
                  </a:solidFill>
                  <a:prstDash val="solid"/>
                  <a:round/>
                  <a:headEnd type="none" w="sm" len="sm"/>
                  <a:tailEnd type="triangle" w="med" len="lg"/>
                </a:ln>
              </p:spPr>
            </p:sp>
          </p:grpSp>
          <p:grpSp>
            <p:nvGrpSpPr>
              <p:cNvPr id="31759" name="组合 113679"/>
              <p:cNvGrpSpPr/>
              <p:nvPr/>
            </p:nvGrpSpPr>
            <p:grpSpPr>
              <a:xfrm>
                <a:off x="3312" y="1152"/>
                <a:ext cx="1152" cy="1920"/>
                <a:chOff x="4512" y="1632"/>
                <a:chExt cx="1152" cy="1920"/>
              </a:xfrm>
            </p:grpSpPr>
            <p:sp>
              <p:nvSpPr>
                <p:cNvPr id="31760" name="直接连接符 113680"/>
                <p:cNvSpPr/>
                <p:nvPr/>
              </p:nvSpPr>
              <p:spPr>
                <a:xfrm flipH="1">
                  <a:off x="4512" y="1632"/>
                  <a:ext cx="1152" cy="1920"/>
                </a:xfrm>
                <a:prstGeom prst="line">
                  <a:avLst/>
                </a:prstGeom>
                <a:ln w="57150" cap="sq" cmpd="sng">
                  <a:solidFill>
                    <a:schemeClr val="tx1"/>
                  </a:solidFill>
                  <a:prstDash val="solid"/>
                  <a:round/>
                  <a:headEnd type="none" w="sm" len="sm"/>
                  <a:tailEnd type="none" w="sm" len="sm"/>
                </a:ln>
              </p:spPr>
            </p:sp>
            <p:sp>
              <p:nvSpPr>
                <p:cNvPr id="31761" name="直接连接符 113681"/>
                <p:cNvSpPr/>
                <p:nvPr/>
              </p:nvSpPr>
              <p:spPr>
                <a:xfrm rot="-413223" flipH="1">
                  <a:off x="5472" y="1728"/>
                  <a:ext cx="144" cy="192"/>
                </a:xfrm>
                <a:prstGeom prst="line">
                  <a:avLst/>
                </a:prstGeom>
                <a:ln w="57150" cap="sq" cmpd="sng">
                  <a:solidFill>
                    <a:schemeClr val="tx1"/>
                  </a:solidFill>
                  <a:prstDash val="solid"/>
                  <a:round/>
                  <a:headEnd type="none" w="sm" len="sm"/>
                  <a:tailEnd type="triangle" w="med" len="lg"/>
                </a:ln>
              </p:spPr>
            </p:sp>
          </p:grpSp>
          <p:grpSp>
            <p:nvGrpSpPr>
              <p:cNvPr id="31762" name="组合 113682"/>
              <p:cNvGrpSpPr/>
              <p:nvPr/>
            </p:nvGrpSpPr>
            <p:grpSpPr>
              <a:xfrm>
                <a:off x="3072" y="1152"/>
                <a:ext cx="1152" cy="1920"/>
                <a:chOff x="4512" y="1632"/>
                <a:chExt cx="1152" cy="1920"/>
              </a:xfrm>
            </p:grpSpPr>
            <p:sp>
              <p:nvSpPr>
                <p:cNvPr id="31763" name="直接连接符 113683"/>
                <p:cNvSpPr/>
                <p:nvPr/>
              </p:nvSpPr>
              <p:spPr>
                <a:xfrm flipH="1">
                  <a:off x="4512" y="1632"/>
                  <a:ext cx="1152" cy="1920"/>
                </a:xfrm>
                <a:prstGeom prst="line">
                  <a:avLst/>
                </a:prstGeom>
                <a:ln w="57150" cap="sq" cmpd="sng">
                  <a:solidFill>
                    <a:schemeClr val="tx1"/>
                  </a:solidFill>
                  <a:prstDash val="solid"/>
                  <a:round/>
                  <a:headEnd type="none" w="sm" len="sm"/>
                  <a:tailEnd type="none" w="sm" len="sm"/>
                </a:ln>
              </p:spPr>
            </p:sp>
            <p:sp>
              <p:nvSpPr>
                <p:cNvPr id="31764" name="直接连接符 113684"/>
                <p:cNvSpPr/>
                <p:nvPr/>
              </p:nvSpPr>
              <p:spPr>
                <a:xfrm rot="-413223" flipH="1">
                  <a:off x="5472" y="1728"/>
                  <a:ext cx="144" cy="192"/>
                </a:xfrm>
                <a:prstGeom prst="line">
                  <a:avLst/>
                </a:prstGeom>
                <a:ln w="57150" cap="sq" cmpd="sng">
                  <a:solidFill>
                    <a:schemeClr val="tx1"/>
                  </a:solidFill>
                  <a:prstDash val="solid"/>
                  <a:round/>
                  <a:headEnd type="none" w="sm" len="sm"/>
                  <a:tailEnd type="triangle" w="med" len="lg"/>
                </a:ln>
              </p:spPr>
            </p:sp>
          </p:grpSp>
          <p:grpSp>
            <p:nvGrpSpPr>
              <p:cNvPr id="31765" name="组合 113685"/>
              <p:cNvGrpSpPr/>
              <p:nvPr/>
            </p:nvGrpSpPr>
            <p:grpSpPr>
              <a:xfrm>
                <a:off x="2832" y="1152"/>
                <a:ext cx="1152" cy="1920"/>
                <a:chOff x="4512" y="1632"/>
                <a:chExt cx="1152" cy="1920"/>
              </a:xfrm>
            </p:grpSpPr>
            <p:sp>
              <p:nvSpPr>
                <p:cNvPr id="31766" name="直接连接符 113686"/>
                <p:cNvSpPr/>
                <p:nvPr/>
              </p:nvSpPr>
              <p:spPr>
                <a:xfrm flipH="1">
                  <a:off x="4512" y="1632"/>
                  <a:ext cx="1152" cy="1920"/>
                </a:xfrm>
                <a:prstGeom prst="line">
                  <a:avLst/>
                </a:prstGeom>
                <a:ln w="57150" cap="sq" cmpd="sng">
                  <a:solidFill>
                    <a:schemeClr val="tx1"/>
                  </a:solidFill>
                  <a:prstDash val="solid"/>
                  <a:round/>
                  <a:headEnd type="none" w="sm" len="sm"/>
                  <a:tailEnd type="none" w="sm" len="sm"/>
                </a:ln>
              </p:spPr>
            </p:sp>
            <p:sp>
              <p:nvSpPr>
                <p:cNvPr id="31767" name="直接连接符 113687"/>
                <p:cNvSpPr/>
                <p:nvPr/>
              </p:nvSpPr>
              <p:spPr>
                <a:xfrm rot="-413223" flipH="1">
                  <a:off x="5472" y="1728"/>
                  <a:ext cx="144" cy="192"/>
                </a:xfrm>
                <a:prstGeom prst="line">
                  <a:avLst/>
                </a:prstGeom>
                <a:ln w="57150" cap="sq" cmpd="sng">
                  <a:solidFill>
                    <a:schemeClr val="tx1"/>
                  </a:solidFill>
                  <a:prstDash val="solid"/>
                  <a:round/>
                  <a:headEnd type="none" w="sm" len="sm"/>
                  <a:tailEnd type="triangle" w="med" len="lg"/>
                </a:ln>
              </p:spPr>
            </p:sp>
          </p:grpSp>
          <p:grpSp>
            <p:nvGrpSpPr>
              <p:cNvPr id="31768" name="组合 113688"/>
              <p:cNvGrpSpPr/>
              <p:nvPr/>
            </p:nvGrpSpPr>
            <p:grpSpPr>
              <a:xfrm>
                <a:off x="2592" y="1152"/>
                <a:ext cx="1152" cy="1920"/>
                <a:chOff x="4512" y="1632"/>
                <a:chExt cx="1152" cy="1920"/>
              </a:xfrm>
            </p:grpSpPr>
            <p:sp>
              <p:nvSpPr>
                <p:cNvPr id="31769" name="直接连接符 113689"/>
                <p:cNvSpPr/>
                <p:nvPr/>
              </p:nvSpPr>
              <p:spPr>
                <a:xfrm flipH="1">
                  <a:off x="4512" y="1632"/>
                  <a:ext cx="1152" cy="1920"/>
                </a:xfrm>
                <a:prstGeom prst="line">
                  <a:avLst/>
                </a:prstGeom>
                <a:ln w="57150" cap="sq" cmpd="sng">
                  <a:solidFill>
                    <a:schemeClr val="tx1"/>
                  </a:solidFill>
                  <a:prstDash val="solid"/>
                  <a:round/>
                  <a:headEnd type="none" w="sm" len="sm"/>
                  <a:tailEnd type="none" w="sm" len="sm"/>
                </a:ln>
              </p:spPr>
            </p:sp>
            <p:sp>
              <p:nvSpPr>
                <p:cNvPr id="31770" name="直接连接符 113690"/>
                <p:cNvSpPr/>
                <p:nvPr/>
              </p:nvSpPr>
              <p:spPr>
                <a:xfrm rot="-413223" flipH="1">
                  <a:off x="5472" y="1728"/>
                  <a:ext cx="144" cy="192"/>
                </a:xfrm>
                <a:prstGeom prst="line">
                  <a:avLst/>
                </a:prstGeom>
                <a:ln w="57150" cap="sq" cmpd="sng">
                  <a:solidFill>
                    <a:schemeClr val="tx1"/>
                  </a:solidFill>
                  <a:prstDash val="solid"/>
                  <a:round/>
                  <a:headEnd type="none" w="sm" len="sm"/>
                  <a:tailEnd type="triangle" w="med" len="lg"/>
                </a:ln>
              </p:spPr>
            </p:sp>
          </p:grpSp>
          <p:grpSp>
            <p:nvGrpSpPr>
              <p:cNvPr id="31771" name="组合 113691"/>
              <p:cNvGrpSpPr/>
              <p:nvPr/>
            </p:nvGrpSpPr>
            <p:grpSpPr>
              <a:xfrm>
                <a:off x="2352" y="1152"/>
                <a:ext cx="1152" cy="1920"/>
                <a:chOff x="4512" y="1632"/>
                <a:chExt cx="1152" cy="1920"/>
              </a:xfrm>
            </p:grpSpPr>
            <p:sp>
              <p:nvSpPr>
                <p:cNvPr id="31772" name="直接连接符 113692"/>
                <p:cNvSpPr/>
                <p:nvPr/>
              </p:nvSpPr>
              <p:spPr>
                <a:xfrm flipH="1">
                  <a:off x="4512" y="1632"/>
                  <a:ext cx="1152" cy="1920"/>
                </a:xfrm>
                <a:prstGeom prst="line">
                  <a:avLst/>
                </a:prstGeom>
                <a:ln w="57150" cap="sq" cmpd="sng">
                  <a:solidFill>
                    <a:schemeClr val="tx1"/>
                  </a:solidFill>
                  <a:prstDash val="solid"/>
                  <a:round/>
                  <a:headEnd type="none" w="sm" len="sm"/>
                  <a:tailEnd type="none" w="sm" len="sm"/>
                </a:ln>
              </p:spPr>
            </p:sp>
            <p:sp>
              <p:nvSpPr>
                <p:cNvPr id="31773" name="直接连接符 113693"/>
                <p:cNvSpPr/>
                <p:nvPr/>
              </p:nvSpPr>
              <p:spPr>
                <a:xfrm rot="-413223" flipH="1">
                  <a:off x="5472" y="1728"/>
                  <a:ext cx="144" cy="192"/>
                </a:xfrm>
                <a:prstGeom prst="line">
                  <a:avLst/>
                </a:prstGeom>
                <a:ln w="57150" cap="sq" cmpd="sng">
                  <a:solidFill>
                    <a:schemeClr val="tx1"/>
                  </a:solidFill>
                  <a:prstDash val="solid"/>
                  <a:round/>
                  <a:headEnd type="none" w="sm" len="sm"/>
                  <a:tailEnd type="triangle" w="med" len="lg"/>
                </a:ln>
              </p:spPr>
            </p:sp>
          </p:grpSp>
          <p:grpSp>
            <p:nvGrpSpPr>
              <p:cNvPr id="31774" name="组合 113694"/>
              <p:cNvGrpSpPr/>
              <p:nvPr/>
            </p:nvGrpSpPr>
            <p:grpSpPr>
              <a:xfrm>
                <a:off x="2112" y="1152"/>
                <a:ext cx="1152" cy="1920"/>
                <a:chOff x="4512" y="1632"/>
                <a:chExt cx="1152" cy="1920"/>
              </a:xfrm>
            </p:grpSpPr>
            <p:sp>
              <p:nvSpPr>
                <p:cNvPr id="31775" name="直接连接符 113695"/>
                <p:cNvSpPr/>
                <p:nvPr/>
              </p:nvSpPr>
              <p:spPr>
                <a:xfrm flipH="1">
                  <a:off x="4512" y="1632"/>
                  <a:ext cx="1152" cy="1920"/>
                </a:xfrm>
                <a:prstGeom prst="line">
                  <a:avLst/>
                </a:prstGeom>
                <a:ln w="57150" cap="sq" cmpd="sng">
                  <a:solidFill>
                    <a:schemeClr val="tx1"/>
                  </a:solidFill>
                  <a:prstDash val="solid"/>
                  <a:round/>
                  <a:headEnd type="none" w="sm" len="sm"/>
                  <a:tailEnd type="none" w="sm" len="sm"/>
                </a:ln>
              </p:spPr>
            </p:sp>
            <p:sp>
              <p:nvSpPr>
                <p:cNvPr id="31776" name="直接连接符 113696"/>
                <p:cNvSpPr/>
                <p:nvPr/>
              </p:nvSpPr>
              <p:spPr>
                <a:xfrm rot="-413223" flipH="1">
                  <a:off x="5472" y="1728"/>
                  <a:ext cx="144" cy="192"/>
                </a:xfrm>
                <a:prstGeom prst="line">
                  <a:avLst/>
                </a:prstGeom>
                <a:ln w="57150" cap="sq" cmpd="sng">
                  <a:solidFill>
                    <a:schemeClr val="tx1"/>
                  </a:solidFill>
                  <a:prstDash val="solid"/>
                  <a:round/>
                  <a:headEnd type="none" w="sm" len="sm"/>
                  <a:tailEnd type="triangle" w="med" len="lg"/>
                </a:ln>
              </p:spPr>
            </p:sp>
          </p:grpSp>
          <p:grpSp>
            <p:nvGrpSpPr>
              <p:cNvPr id="31777" name="组合 113697"/>
              <p:cNvGrpSpPr/>
              <p:nvPr/>
            </p:nvGrpSpPr>
            <p:grpSpPr>
              <a:xfrm>
                <a:off x="1872" y="1152"/>
                <a:ext cx="1152" cy="1920"/>
                <a:chOff x="4512" y="1632"/>
                <a:chExt cx="1152" cy="1920"/>
              </a:xfrm>
            </p:grpSpPr>
            <p:sp>
              <p:nvSpPr>
                <p:cNvPr id="31778" name="直接连接符 113698"/>
                <p:cNvSpPr/>
                <p:nvPr/>
              </p:nvSpPr>
              <p:spPr>
                <a:xfrm flipH="1">
                  <a:off x="4512" y="1632"/>
                  <a:ext cx="1152" cy="1920"/>
                </a:xfrm>
                <a:prstGeom prst="line">
                  <a:avLst/>
                </a:prstGeom>
                <a:ln w="57150" cap="sq" cmpd="sng">
                  <a:solidFill>
                    <a:schemeClr val="tx1"/>
                  </a:solidFill>
                  <a:prstDash val="solid"/>
                  <a:round/>
                  <a:headEnd type="none" w="sm" len="sm"/>
                  <a:tailEnd type="none" w="sm" len="sm"/>
                </a:ln>
              </p:spPr>
            </p:sp>
            <p:sp>
              <p:nvSpPr>
                <p:cNvPr id="31779" name="直接连接符 113699"/>
                <p:cNvSpPr/>
                <p:nvPr/>
              </p:nvSpPr>
              <p:spPr>
                <a:xfrm rot="-413223" flipH="1">
                  <a:off x="5472" y="1728"/>
                  <a:ext cx="144" cy="192"/>
                </a:xfrm>
                <a:prstGeom prst="line">
                  <a:avLst/>
                </a:prstGeom>
                <a:ln w="57150" cap="sq" cmpd="sng">
                  <a:solidFill>
                    <a:schemeClr val="tx1"/>
                  </a:solidFill>
                  <a:prstDash val="solid"/>
                  <a:round/>
                  <a:headEnd type="none" w="sm" len="sm"/>
                  <a:tailEnd type="triangle" w="med" len="lg"/>
                </a:ln>
              </p:spPr>
            </p:sp>
          </p:grpSp>
        </p:grpSp>
        <p:grpSp>
          <p:nvGrpSpPr>
            <p:cNvPr id="31780" name="组合 113700"/>
            <p:cNvGrpSpPr/>
            <p:nvPr/>
          </p:nvGrpSpPr>
          <p:grpSpPr>
            <a:xfrm>
              <a:off x="1680" y="1152"/>
              <a:ext cx="1152" cy="1920"/>
              <a:chOff x="4512" y="1632"/>
              <a:chExt cx="1152" cy="1920"/>
            </a:xfrm>
          </p:grpSpPr>
          <p:sp>
            <p:nvSpPr>
              <p:cNvPr id="31781" name="直接连接符 113701"/>
              <p:cNvSpPr/>
              <p:nvPr/>
            </p:nvSpPr>
            <p:spPr>
              <a:xfrm flipH="1">
                <a:off x="4512" y="1632"/>
                <a:ext cx="1152" cy="1920"/>
              </a:xfrm>
              <a:prstGeom prst="line">
                <a:avLst/>
              </a:prstGeom>
              <a:ln w="57150" cap="sq" cmpd="sng">
                <a:solidFill>
                  <a:schemeClr val="tx1"/>
                </a:solidFill>
                <a:prstDash val="solid"/>
                <a:round/>
                <a:headEnd type="none" w="sm" len="sm"/>
                <a:tailEnd type="none" w="sm" len="sm"/>
              </a:ln>
            </p:spPr>
          </p:sp>
          <p:sp>
            <p:nvSpPr>
              <p:cNvPr id="31782" name="直接连接符 113702"/>
              <p:cNvSpPr/>
              <p:nvPr/>
            </p:nvSpPr>
            <p:spPr>
              <a:xfrm rot="-413223" flipH="1">
                <a:off x="5472" y="1728"/>
                <a:ext cx="144" cy="192"/>
              </a:xfrm>
              <a:prstGeom prst="line">
                <a:avLst/>
              </a:prstGeom>
              <a:ln w="57150" cap="sq" cmpd="sng">
                <a:solidFill>
                  <a:schemeClr val="tx1"/>
                </a:solidFill>
                <a:prstDash val="solid"/>
                <a:round/>
                <a:headEnd type="none" w="sm" len="sm"/>
                <a:tailEnd type="triangle" w="med" len="lg"/>
              </a:ln>
            </p:spPr>
          </p:sp>
        </p:grpSp>
      </p:grpSp>
      <p:sp>
        <p:nvSpPr>
          <p:cNvPr id="31783" name="任意多边形 113703"/>
          <p:cNvSpPr/>
          <p:nvPr/>
        </p:nvSpPr>
        <p:spPr>
          <a:xfrm>
            <a:off x="2514600" y="4724400"/>
            <a:ext cx="8077200" cy="381000"/>
          </a:xfrm>
          <a:custGeom>
            <a:avLst/>
            <a:gdLst/>
            <a:ahLst/>
            <a:cxnLst/>
            <a:pathLst>
              <a:path w="5496" h="224">
                <a:moveTo>
                  <a:pt x="728" y="112"/>
                </a:moveTo>
                <a:cubicBezTo>
                  <a:pt x="784" y="104"/>
                  <a:pt x="960" y="168"/>
                  <a:pt x="1016" y="160"/>
                </a:cubicBezTo>
                <a:cubicBezTo>
                  <a:pt x="1072" y="152"/>
                  <a:pt x="1024" y="80"/>
                  <a:pt x="1064" y="64"/>
                </a:cubicBezTo>
                <a:cubicBezTo>
                  <a:pt x="1104" y="48"/>
                  <a:pt x="1208" y="48"/>
                  <a:pt x="1256" y="64"/>
                </a:cubicBezTo>
                <a:cubicBezTo>
                  <a:pt x="1304" y="80"/>
                  <a:pt x="1312" y="168"/>
                  <a:pt x="1352" y="160"/>
                </a:cubicBezTo>
                <a:cubicBezTo>
                  <a:pt x="1392" y="152"/>
                  <a:pt x="1368" y="32"/>
                  <a:pt x="1496" y="16"/>
                </a:cubicBezTo>
                <a:cubicBezTo>
                  <a:pt x="1624" y="0"/>
                  <a:pt x="1944" y="64"/>
                  <a:pt x="2120" y="64"/>
                </a:cubicBezTo>
                <a:cubicBezTo>
                  <a:pt x="2296" y="64"/>
                  <a:pt x="2464" y="8"/>
                  <a:pt x="2552" y="16"/>
                </a:cubicBezTo>
                <a:cubicBezTo>
                  <a:pt x="2640" y="24"/>
                  <a:pt x="2592" y="104"/>
                  <a:pt x="2648" y="112"/>
                </a:cubicBezTo>
                <a:cubicBezTo>
                  <a:pt x="2704" y="120"/>
                  <a:pt x="2808" y="72"/>
                  <a:pt x="2888" y="64"/>
                </a:cubicBezTo>
                <a:cubicBezTo>
                  <a:pt x="2968" y="56"/>
                  <a:pt x="3064" y="72"/>
                  <a:pt x="3128" y="64"/>
                </a:cubicBezTo>
                <a:cubicBezTo>
                  <a:pt x="3192" y="56"/>
                  <a:pt x="3216" y="8"/>
                  <a:pt x="3272" y="16"/>
                </a:cubicBezTo>
                <a:cubicBezTo>
                  <a:pt x="3328" y="24"/>
                  <a:pt x="3344" y="112"/>
                  <a:pt x="3464" y="112"/>
                </a:cubicBezTo>
                <a:cubicBezTo>
                  <a:pt x="3584" y="112"/>
                  <a:pt x="3872" y="24"/>
                  <a:pt x="3992" y="16"/>
                </a:cubicBezTo>
                <a:cubicBezTo>
                  <a:pt x="4112" y="8"/>
                  <a:pt x="4096" y="64"/>
                  <a:pt x="4184" y="64"/>
                </a:cubicBezTo>
                <a:cubicBezTo>
                  <a:pt x="4272" y="64"/>
                  <a:pt x="4416" y="8"/>
                  <a:pt x="4520" y="16"/>
                </a:cubicBezTo>
                <a:cubicBezTo>
                  <a:pt x="4624" y="24"/>
                  <a:pt x="4760" y="80"/>
                  <a:pt x="4808" y="112"/>
                </a:cubicBezTo>
                <a:cubicBezTo>
                  <a:pt x="4856" y="144"/>
                  <a:pt x="5496" y="192"/>
                  <a:pt x="4808" y="208"/>
                </a:cubicBezTo>
                <a:cubicBezTo>
                  <a:pt x="4120" y="224"/>
                  <a:pt x="1360" y="224"/>
                  <a:pt x="680" y="208"/>
                </a:cubicBezTo>
                <a:cubicBezTo>
                  <a:pt x="0" y="192"/>
                  <a:pt x="672" y="120"/>
                  <a:pt x="728" y="112"/>
                </a:cubicBezTo>
                <a:close/>
              </a:path>
            </a:pathLst>
          </a:custGeom>
          <a:solidFill>
            <a:schemeClr val="accent1"/>
          </a:solidFill>
          <a:ln w="12700" cap="sq" cmpd="sng">
            <a:solidFill>
              <a:schemeClr val="tx1"/>
            </a:solidFill>
            <a:prstDash val="solid"/>
            <a:round/>
            <a:headEnd type="none" w="sm" len="sm"/>
            <a:tailEnd type="none" w="sm" len="sm"/>
          </a:ln>
        </p:spPr>
        <p:txBody>
          <a:bodyPr/>
          <a:p>
            <a:endParaRPr lang="zh-CN" altLang="en-US"/>
          </a:p>
        </p:txBody>
      </p:sp>
      <p:sp>
        <p:nvSpPr>
          <p:cNvPr id="113705" name="矩形 113704"/>
          <p:cNvSpPr/>
          <p:nvPr/>
        </p:nvSpPr>
        <p:spPr>
          <a:xfrm>
            <a:off x="2133600" y="609600"/>
            <a:ext cx="914400" cy="2743200"/>
          </a:xfrm>
          <a:prstGeom prst="rect">
            <a:avLst/>
          </a:prstGeom>
        </p:spPr>
        <p:txBody>
          <a:bodyPr wrap="none" fromWordArt="1">
            <a:prstTxWarp prst="textPlain">
              <a:avLst>
                <a:gd name="adj" fmla="val 50000"/>
              </a:avLst>
            </a:prstTxWarp>
            <a:normAutofit/>
          </a:bodyPr>
          <a:p>
            <a:pPr algn="ctr" fontAlgn="base"/>
            <a:r>
              <a:rPr lang="zh-CN" altLang="en-US" sz="3600" b="1" strike="noStrike" noProof="1">
                <a:gradFill rotWithShape="0">
                  <a:gsLst>
                    <a:gs pos="0">
                      <a:srgbClr val="FFFF00"/>
                    </a:gs>
                    <a:gs pos="100000">
                      <a:srgbClr val="FF9933"/>
                    </a:gs>
                  </a:gsLst>
                  <a:path path="rect">
                    <a:fillToRect l="50000" t="50000" r="50000" b="50000"/>
                  </a:path>
                  <a:tileRect/>
                </a:gradFill>
                <a:effectLst>
                  <a:prstShdw prst="shdw17" dist="17961" dir="2699999">
                    <a:srgbClr val="FFFF00">
                      <a:gamma/>
                      <a:shade val="60000"/>
                      <a:invGamma/>
                    </a:srgbClr>
                  </a:prstShdw>
                </a:effectLst>
                <a:latin typeface="隶书" panose="02010509060101010101" pitchFamily="1" charset="-122"/>
                <a:ea typeface="隶书" panose="02010509060101010101" pitchFamily="1" charset="-122"/>
                <a:cs typeface="+mn-ea"/>
              </a:rPr>
              <a:t>漫</a:t>
            </a:r>
            <a:endParaRPr lang="zh-CN" altLang="en-US" sz="3600" b="1" strike="noStrike" noProof="1">
              <a:gradFill rotWithShape="0">
                <a:gsLst>
                  <a:gs pos="0">
                    <a:srgbClr val="FFFF00"/>
                  </a:gs>
                  <a:gs pos="100000">
                    <a:srgbClr val="FF9933"/>
                  </a:gs>
                </a:gsLst>
                <a:path path="rect">
                  <a:fillToRect l="50000" t="50000" r="50000" b="50000"/>
                </a:path>
                <a:tileRect/>
              </a:gradFill>
              <a:effectLst>
                <a:prstShdw prst="shdw17" dist="17961" dir="2699999">
                  <a:srgbClr val="FFFF00">
                    <a:gamma/>
                    <a:shade val="60000"/>
                    <a:invGamma/>
                  </a:srgbClr>
                </a:prstShdw>
              </a:effectLst>
              <a:latin typeface="隶书" panose="02010509060101010101" pitchFamily="1" charset="-122"/>
              <a:ea typeface="隶书" panose="02010509060101010101" pitchFamily="1" charset="-122"/>
            </a:endParaRPr>
          </a:p>
          <a:p>
            <a:pPr algn="ctr" fontAlgn="base"/>
            <a:r>
              <a:rPr lang="zh-CN" altLang="en-US" sz="3600" b="1" strike="noStrike" noProof="1">
                <a:gradFill rotWithShape="0">
                  <a:gsLst>
                    <a:gs pos="0">
                      <a:srgbClr val="FFFF00"/>
                    </a:gs>
                    <a:gs pos="100000">
                      <a:srgbClr val="FF9933"/>
                    </a:gs>
                  </a:gsLst>
                  <a:path path="rect">
                    <a:fillToRect l="50000" t="50000" r="50000" b="50000"/>
                  </a:path>
                  <a:tileRect/>
                </a:gradFill>
                <a:effectLst>
                  <a:prstShdw prst="shdw17" dist="17961" dir="2699999">
                    <a:srgbClr val="FFFF00">
                      <a:gamma/>
                      <a:shade val="60000"/>
                      <a:invGamma/>
                    </a:srgbClr>
                  </a:prstShdw>
                </a:effectLst>
                <a:latin typeface="隶书" panose="02010509060101010101" pitchFamily="1" charset="-122"/>
                <a:ea typeface="隶书" panose="02010509060101010101" pitchFamily="1" charset="-122"/>
                <a:cs typeface="+mn-ea"/>
              </a:rPr>
              <a:t>反</a:t>
            </a:r>
            <a:endParaRPr lang="zh-CN" altLang="en-US" sz="3600" b="1" strike="noStrike" noProof="1">
              <a:gradFill rotWithShape="0">
                <a:gsLst>
                  <a:gs pos="0">
                    <a:srgbClr val="FFFF00"/>
                  </a:gs>
                  <a:gs pos="100000">
                    <a:srgbClr val="FF9933"/>
                  </a:gs>
                </a:gsLst>
                <a:path path="rect">
                  <a:fillToRect l="50000" t="50000" r="50000" b="50000"/>
                </a:path>
                <a:tileRect/>
              </a:gradFill>
              <a:effectLst>
                <a:prstShdw prst="shdw17" dist="17961" dir="2699999">
                  <a:srgbClr val="FFFF00">
                    <a:gamma/>
                    <a:shade val="60000"/>
                    <a:invGamma/>
                  </a:srgbClr>
                </a:prstShdw>
              </a:effectLst>
              <a:latin typeface="隶书" panose="02010509060101010101" pitchFamily="1" charset="-122"/>
              <a:ea typeface="隶书" panose="02010509060101010101" pitchFamily="1" charset="-122"/>
            </a:endParaRPr>
          </a:p>
          <a:p>
            <a:pPr algn="ctr" fontAlgn="base"/>
            <a:r>
              <a:rPr lang="zh-CN" altLang="en-US" sz="3600" b="1" strike="noStrike" noProof="1">
                <a:gradFill rotWithShape="0">
                  <a:gsLst>
                    <a:gs pos="0">
                      <a:srgbClr val="FFFF00"/>
                    </a:gs>
                    <a:gs pos="100000">
                      <a:srgbClr val="FF9933"/>
                    </a:gs>
                  </a:gsLst>
                  <a:path path="rect">
                    <a:fillToRect l="50000" t="50000" r="50000" b="50000"/>
                  </a:path>
                  <a:tileRect/>
                </a:gradFill>
                <a:effectLst>
                  <a:prstShdw prst="shdw17" dist="17961" dir="2699999">
                    <a:srgbClr val="FFFF00">
                      <a:gamma/>
                      <a:shade val="60000"/>
                      <a:invGamma/>
                    </a:srgbClr>
                  </a:prstShdw>
                </a:effectLst>
                <a:latin typeface="隶书" panose="02010509060101010101" pitchFamily="1" charset="-122"/>
                <a:ea typeface="隶书" panose="02010509060101010101" pitchFamily="1" charset="-122"/>
                <a:cs typeface="+mn-ea"/>
              </a:rPr>
              <a:t>射</a:t>
            </a:r>
            <a:endParaRPr lang="zh-CN" altLang="en-US" sz="3600" b="1" strike="noStrike" noProof="1">
              <a:gradFill rotWithShape="0">
                <a:gsLst>
                  <a:gs pos="0">
                    <a:srgbClr val="FFFF00"/>
                  </a:gs>
                  <a:gs pos="100000">
                    <a:srgbClr val="FF9933"/>
                  </a:gs>
                </a:gsLst>
                <a:path path="rect">
                  <a:fillToRect l="50000" t="50000" r="50000" b="50000"/>
                </a:path>
                <a:tileRect/>
              </a:gradFill>
              <a:effectLst>
                <a:prstShdw prst="shdw17" dist="17961" dir="2699999">
                  <a:srgbClr val="FFFF00">
                    <a:gamma/>
                    <a:shade val="60000"/>
                    <a:invGamma/>
                  </a:srgbClr>
                </a:prstShdw>
              </a:effectLst>
              <a:latin typeface="隶书" panose="02010509060101010101" pitchFamily="1" charset="-122"/>
              <a:ea typeface="隶书" panose="02010509060101010101" pitchFamily="1" charset="-122"/>
            </a:endParaRPr>
          </a:p>
        </p:txBody>
      </p:sp>
      <p:grpSp>
        <p:nvGrpSpPr>
          <p:cNvPr id="113706" name="组合 113705"/>
          <p:cNvGrpSpPr/>
          <p:nvPr/>
        </p:nvGrpSpPr>
        <p:grpSpPr>
          <a:xfrm>
            <a:off x="3200400" y="3352800"/>
            <a:ext cx="6934200" cy="1447800"/>
            <a:chOff x="1056" y="2112"/>
            <a:chExt cx="4368" cy="912"/>
          </a:xfrm>
        </p:grpSpPr>
        <p:sp>
          <p:nvSpPr>
            <p:cNvPr id="31786" name="直接连接符 113706"/>
            <p:cNvSpPr/>
            <p:nvPr/>
          </p:nvSpPr>
          <p:spPr>
            <a:xfrm flipV="1">
              <a:off x="4416" y="2448"/>
              <a:ext cx="1008" cy="528"/>
            </a:xfrm>
            <a:prstGeom prst="line">
              <a:avLst/>
            </a:prstGeom>
            <a:ln w="57150" cap="sq" cmpd="sng">
              <a:solidFill>
                <a:schemeClr val="tx1"/>
              </a:solidFill>
              <a:prstDash val="solid"/>
              <a:round/>
              <a:headEnd type="none" w="sm" len="sm"/>
              <a:tailEnd type="triangle" w="med" len="lg"/>
            </a:ln>
          </p:spPr>
        </p:sp>
        <p:sp>
          <p:nvSpPr>
            <p:cNvPr id="31787" name="直接连接符 113707"/>
            <p:cNvSpPr/>
            <p:nvPr/>
          </p:nvSpPr>
          <p:spPr>
            <a:xfrm flipH="1" flipV="1">
              <a:off x="3456" y="2256"/>
              <a:ext cx="720" cy="672"/>
            </a:xfrm>
            <a:prstGeom prst="line">
              <a:avLst/>
            </a:prstGeom>
            <a:ln w="57150" cap="sq" cmpd="sng">
              <a:solidFill>
                <a:schemeClr val="tx1"/>
              </a:solidFill>
              <a:prstDash val="solid"/>
              <a:round/>
              <a:headEnd type="none" w="sm" len="sm"/>
              <a:tailEnd type="triangle" w="med" len="lg"/>
            </a:ln>
          </p:spPr>
        </p:sp>
        <p:sp>
          <p:nvSpPr>
            <p:cNvPr id="31788" name="直接连接符 113708"/>
            <p:cNvSpPr/>
            <p:nvPr/>
          </p:nvSpPr>
          <p:spPr>
            <a:xfrm flipH="1" flipV="1">
              <a:off x="3552" y="2112"/>
              <a:ext cx="288" cy="912"/>
            </a:xfrm>
            <a:prstGeom prst="line">
              <a:avLst/>
            </a:prstGeom>
            <a:ln w="57150" cap="sq" cmpd="sng">
              <a:solidFill>
                <a:schemeClr val="tx1"/>
              </a:solidFill>
              <a:prstDash val="solid"/>
              <a:round/>
              <a:headEnd type="none" w="sm" len="sm"/>
              <a:tailEnd type="triangle" w="med" len="lg"/>
            </a:ln>
          </p:spPr>
        </p:sp>
        <p:sp>
          <p:nvSpPr>
            <p:cNvPr id="31789" name="直接连接符 113709"/>
            <p:cNvSpPr/>
            <p:nvPr/>
          </p:nvSpPr>
          <p:spPr>
            <a:xfrm flipV="1">
              <a:off x="3696" y="2304"/>
              <a:ext cx="912" cy="624"/>
            </a:xfrm>
            <a:prstGeom prst="line">
              <a:avLst/>
            </a:prstGeom>
            <a:ln w="57150" cap="sq" cmpd="sng">
              <a:solidFill>
                <a:schemeClr val="tx1"/>
              </a:solidFill>
              <a:prstDash val="solid"/>
              <a:round/>
              <a:headEnd type="none" w="sm" len="sm"/>
              <a:tailEnd type="triangle" w="med" len="lg"/>
            </a:ln>
          </p:spPr>
        </p:sp>
        <p:sp>
          <p:nvSpPr>
            <p:cNvPr id="31790" name="直接连接符 113710"/>
            <p:cNvSpPr/>
            <p:nvPr/>
          </p:nvSpPr>
          <p:spPr>
            <a:xfrm flipH="1" flipV="1">
              <a:off x="3072" y="2208"/>
              <a:ext cx="336" cy="768"/>
            </a:xfrm>
            <a:prstGeom prst="line">
              <a:avLst/>
            </a:prstGeom>
            <a:ln w="57150" cap="sq" cmpd="sng">
              <a:solidFill>
                <a:schemeClr val="tx1"/>
              </a:solidFill>
              <a:prstDash val="solid"/>
              <a:round/>
              <a:headEnd type="none" w="sm" len="sm"/>
              <a:tailEnd type="triangle" w="med" len="lg"/>
            </a:ln>
          </p:spPr>
        </p:sp>
        <p:sp>
          <p:nvSpPr>
            <p:cNvPr id="31791" name="直接连接符 113711"/>
            <p:cNvSpPr/>
            <p:nvPr/>
          </p:nvSpPr>
          <p:spPr>
            <a:xfrm flipH="1" flipV="1">
              <a:off x="2400" y="2208"/>
              <a:ext cx="768" cy="816"/>
            </a:xfrm>
            <a:prstGeom prst="line">
              <a:avLst/>
            </a:prstGeom>
            <a:ln w="57150" cap="sq" cmpd="sng">
              <a:solidFill>
                <a:schemeClr val="tx1"/>
              </a:solidFill>
              <a:prstDash val="solid"/>
              <a:round/>
              <a:headEnd type="none" w="sm" len="sm"/>
              <a:tailEnd type="triangle" w="med" len="lg"/>
            </a:ln>
          </p:spPr>
        </p:sp>
        <p:sp>
          <p:nvSpPr>
            <p:cNvPr id="31792" name="直接连接符 113712"/>
            <p:cNvSpPr/>
            <p:nvPr/>
          </p:nvSpPr>
          <p:spPr>
            <a:xfrm flipH="1" flipV="1">
              <a:off x="2112" y="2400"/>
              <a:ext cx="816" cy="528"/>
            </a:xfrm>
            <a:prstGeom prst="line">
              <a:avLst/>
            </a:prstGeom>
            <a:ln w="57150" cap="sq" cmpd="sng">
              <a:solidFill>
                <a:schemeClr val="tx1"/>
              </a:solidFill>
              <a:prstDash val="solid"/>
              <a:round/>
              <a:headEnd type="none" w="sm" len="sm"/>
              <a:tailEnd type="triangle" w="med" len="lg"/>
            </a:ln>
          </p:spPr>
        </p:sp>
        <p:sp>
          <p:nvSpPr>
            <p:cNvPr id="31793" name="直接连接符 113713"/>
            <p:cNvSpPr/>
            <p:nvPr/>
          </p:nvSpPr>
          <p:spPr>
            <a:xfrm flipH="1" flipV="1">
              <a:off x="2640" y="2112"/>
              <a:ext cx="48" cy="864"/>
            </a:xfrm>
            <a:prstGeom prst="line">
              <a:avLst/>
            </a:prstGeom>
            <a:ln w="57150" cap="sq" cmpd="sng">
              <a:solidFill>
                <a:schemeClr val="tx1"/>
              </a:solidFill>
              <a:prstDash val="solid"/>
              <a:round/>
              <a:headEnd type="none" w="sm" len="sm"/>
              <a:tailEnd type="triangle" w="med" len="lg"/>
            </a:ln>
          </p:spPr>
        </p:sp>
        <p:sp>
          <p:nvSpPr>
            <p:cNvPr id="31794" name="直接连接符 113714"/>
            <p:cNvSpPr/>
            <p:nvPr/>
          </p:nvSpPr>
          <p:spPr>
            <a:xfrm flipH="1" flipV="1">
              <a:off x="2160" y="2112"/>
              <a:ext cx="288" cy="864"/>
            </a:xfrm>
            <a:prstGeom prst="line">
              <a:avLst/>
            </a:prstGeom>
            <a:ln w="57150" cap="sq" cmpd="sng">
              <a:solidFill>
                <a:schemeClr val="tx1"/>
              </a:solidFill>
              <a:prstDash val="solid"/>
              <a:round/>
              <a:headEnd type="none" w="sm" len="sm"/>
              <a:tailEnd type="triangle" w="med" len="lg"/>
            </a:ln>
          </p:spPr>
        </p:sp>
        <p:sp>
          <p:nvSpPr>
            <p:cNvPr id="31795" name="直接连接符 113715"/>
            <p:cNvSpPr/>
            <p:nvPr/>
          </p:nvSpPr>
          <p:spPr>
            <a:xfrm flipH="1" flipV="1">
              <a:off x="1872" y="2160"/>
              <a:ext cx="336" cy="768"/>
            </a:xfrm>
            <a:prstGeom prst="line">
              <a:avLst/>
            </a:prstGeom>
            <a:ln w="57150" cap="sq" cmpd="sng">
              <a:solidFill>
                <a:schemeClr val="tx1"/>
              </a:solidFill>
              <a:prstDash val="solid"/>
              <a:round/>
              <a:headEnd type="none" w="sm" len="sm"/>
              <a:tailEnd type="triangle" w="med" len="lg"/>
            </a:ln>
          </p:spPr>
        </p:sp>
        <p:sp>
          <p:nvSpPr>
            <p:cNvPr id="31796" name="直接连接符 113716"/>
            <p:cNvSpPr/>
            <p:nvPr/>
          </p:nvSpPr>
          <p:spPr>
            <a:xfrm flipH="1" flipV="1">
              <a:off x="1056" y="2688"/>
              <a:ext cx="912" cy="240"/>
            </a:xfrm>
            <a:prstGeom prst="line">
              <a:avLst/>
            </a:prstGeom>
            <a:ln w="57150" cap="sq" cmpd="sng">
              <a:solidFill>
                <a:schemeClr val="tx1"/>
              </a:solidFill>
              <a:prstDash val="solid"/>
              <a:round/>
              <a:headEnd type="none" w="sm" len="sm"/>
              <a:tailEnd type="triangle" w="med" len="lg"/>
            </a:ln>
          </p:spPr>
        </p:sp>
        <p:sp>
          <p:nvSpPr>
            <p:cNvPr id="31797" name="直接连接符 113717"/>
            <p:cNvSpPr/>
            <p:nvPr/>
          </p:nvSpPr>
          <p:spPr>
            <a:xfrm flipH="1" flipV="1">
              <a:off x="1488" y="2160"/>
              <a:ext cx="240" cy="816"/>
            </a:xfrm>
            <a:prstGeom prst="line">
              <a:avLst/>
            </a:prstGeom>
            <a:ln w="57150" cap="sq" cmpd="sng">
              <a:solidFill>
                <a:schemeClr val="tx1"/>
              </a:solidFill>
              <a:prstDash val="solid"/>
              <a:round/>
              <a:headEnd type="none" w="sm" len="sm"/>
              <a:tailEnd type="triangle" w="med" len="lg"/>
            </a:ln>
          </p:spPr>
        </p:sp>
      </p:grpSp>
      <p:sp>
        <p:nvSpPr>
          <p:cNvPr id="31798" name="动作按钮: 前进或下一项 113718"/>
          <p:cNvSpPr/>
          <p:nvPr/>
        </p:nvSpPr>
        <p:spPr>
          <a:xfrm>
            <a:off x="9983788" y="6237288"/>
            <a:ext cx="360362" cy="360362"/>
          </a:xfrm>
          <a:prstGeom prst="actionButtonForwardNext">
            <a:avLst/>
          </a:prstGeom>
          <a:solidFill>
            <a:schemeClr val="accent1"/>
          </a:solidFill>
          <a:ln w="12700">
            <a:noFill/>
          </a:ln>
        </p:spPr>
        <p:txBody>
          <a:bodyPr anchor="t"/>
          <a:p>
            <a:endParaRPr lang="zh-CN" altLang="en-US" dirty="0">
              <a:latin typeface="Arial" panose="020B0604020202020204" pitchFamily="34" charset="0"/>
              <a:ea typeface="宋体" panose="02010600030101010101" pitchFamily="2" charset="-122"/>
            </a:endParaRPr>
          </a:p>
        </p:txBody>
      </p:sp>
      <p:sp>
        <p:nvSpPr>
          <p:cNvPr id="113720" name="文本框 113719"/>
          <p:cNvSpPr txBox="1"/>
          <p:nvPr/>
        </p:nvSpPr>
        <p:spPr>
          <a:xfrm>
            <a:off x="3792538" y="333375"/>
            <a:ext cx="6465887" cy="1814830"/>
          </a:xfrm>
          <a:prstGeom prst="rect">
            <a:avLst/>
          </a:prstGeom>
          <a:noFill/>
          <a:ln w="12700">
            <a:noFill/>
          </a:ln>
        </p:spPr>
        <p:txBody>
          <a:bodyPr anchor="t">
            <a:spAutoFit/>
          </a:bodyPr>
          <a:p>
            <a:r>
              <a:rPr lang="zh-CN" altLang="en-US" sz="2800" dirty="0">
                <a:solidFill>
                  <a:srgbClr val="0000FF"/>
                </a:solidFill>
                <a:latin typeface="Times New Roman" panose="02020603050405020304" pitchFamily="18" charset="0"/>
                <a:ea typeface="宋体" panose="02010600030101010101" pitchFamily="2" charset="-122"/>
              </a:rPr>
              <a:t>特点</a:t>
            </a:r>
            <a:r>
              <a:rPr lang="en-US" altLang="zh-CN" sz="2800">
                <a:solidFill>
                  <a:srgbClr val="0000FF"/>
                </a:solidFill>
                <a:latin typeface="Times New Roman" panose="02020603050405020304" pitchFamily="18" charset="0"/>
                <a:ea typeface="宋体" panose="02010600030101010101" pitchFamily="2" charset="-122"/>
              </a:rPr>
              <a:t>:----</a:t>
            </a:r>
            <a:r>
              <a:rPr lang="zh-CN" altLang="en-US" sz="2800" dirty="0">
                <a:solidFill>
                  <a:srgbClr val="0000FF"/>
                </a:solidFill>
                <a:latin typeface="Times New Roman" panose="02020603050405020304" pitchFamily="18" charset="0"/>
                <a:ea typeface="宋体" panose="02010600030101010101" pitchFamily="2" charset="-122"/>
              </a:rPr>
              <a:t>反射面粗糙不平</a:t>
            </a:r>
            <a:endParaRPr lang="zh-CN" altLang="en-US" sz="2800" dirty="0">
              <a:solidFill>
                <a:srgbClr val="0000FF"/>
              </a:solidFill>
              <a:latin typeface="Times New Roman" panose="02020603050405020304" pitchFamily="18" charset="0"/>
              <a:ea typeface="宋体" panose="02010600030101010101" pitchFamily="2" charset="-122"/>
            </a:endParaRPr>
          </a:p>
          <a:p>
            <a:r>
              <a:rPr lang="zh-CN" altLang="en-US" sz="2800" b="1" dirty="0">
                <a:solidFill>
                  <a:schemeClr val="tx2"/>
                </a:solidFill>
                <a:latin typeface="宋体" panose="02010600030101010101" pitchFamily="2" charset="-122"/>
                <a:ea typeface="幼圆" panose="02010509060101010101" pitchFamily="49" charset="-122"/>
              </a:rPr>
              <a:t>向各个方向有反射光，所以能使我们从各个方向看到物体。</a:t>
            </a:r>
            <a:r>
              <a:rPr lang="en-US" altLang="zh-CN" sz="2800">
                <a:solidFill>
                  <a:srgbClr val="0000FF"/>
                </a:solidFill>
                <a:latin typeface="Times New Roman" panose="02020603050405020304" pitchFamily="18" charset="0"/>
                <a:ea typeface="宋体" panose="02010600030101010101" pitchFamily="2" charset="-122"/>
              </a:rPr>
              <a:t>(</a:t>
            </a:r>
            <a:r>
              <a:rPr lang="zh-CN" altLang="en-US" sz="2800" dirty="0">
                <a:solidFill>
                  <a:srgbClr val="0000FF"/>
                </a:solidFill>
                <a:latin typeface="Times New Roman" panose="02020603050405020304" pitchFamily="18" charset="0"/>
                <a:ea typeface="宋体" panose="02010600030101010101" pitchFamily="2" charset="-122"/>
              </a:rPr>
              <a:t>看起来较柔和</a:t>
            </a:r>
            <a:r>
              <a:rPr lang="en-US" altLang="zh-CN" sz="2800">
                <a:solidFill>
                  <a:srgbClr val="0000FF"/>
                </a:solidFill>
                <a:latin typeface="Times New Roman" panose="02020603050405020304" pitchFamily="18" charset="0"/>
                <a:ea typeface="宋体" panose="02010600030101010101" pitchFamily="2" charset="-122"/>
              </a:rPr>
              <a:t>)</a:t>
            </a:r>
            <a:endParaRPr lang="en-US" altLang="zh-CN" sz="2800">
              <a:solidFill>
                <a:srgbClr val="0000FF"/>
              </a:solidFill>
              <a:latin typeface="Times New Roman" panose="02020603050405020304" pitchFamily="18" charset="0"/>
              <a:ea typeface="宋体" panose="02010600030101010101" pitchFamily="2" charset="-122"/>
            </a:endParaRPr>
          </a:p>
          <a:p>
            <a:endParaRPr lang="zh-CN" altLang="en-US" sz="2800" dirty="0">
              <a:solidFill>
                <a:srgbClr val="0000FF"/>
              </a:solidFill>
              <a:latin typeface="Times New Roman" panose="02020603050405020304" pitchFamily="18" charset="0"/>
              <a:ea typeface="宋体" panose="02010600030101010101" pitchFamily="2" charset="-122"/>
            </a:endParaRPr>
          </a:p>
        </p:txBody>
      </p:sp>
      <p:sp>
        <p:nvSpPr>
          <p:cNvPr id="113721" name="文本框 113720"/>
          <p:cNvSpPr txBox="1"/>
          <p:nvPr/>
        </p:nvSpPr>
        <p:spPr>
          <a:xfrm>
            <a:off x="1524000" y="5516563"/>
            <a:ext cx="9144000" cy="829945"/>
          </a:xfrm>
          <a:prstGeom prst="rect">
            <a:avLst/>
          </a:prstGeom>
          <a:noFill/>
          <a:ln w="9525">
            <a:noFill/>
          </a:ln>
        </p:spPr>
        <p:txBody>
          <a:bodyPr anchor="t">
            <a:spAutoFit/>
          </a:bodyPr>
          <a:p>
            <a:pPr>
              <a:spcBef>
                <a:spcPct val="50000"/>
              </a:spcBef>
            </a:pPr>
            <a:r>
              <a:rPr lang="en-US" altLang="zh-CN" sz="2400">
                <a:solidFill>
                  <a:srgbClr val="0000FF"/>
                </a:solidFill>
                <a:latin typeface="Times New Roman" panose="02020603050405020304" pitchFamily="18" charset="0"/>
                <a:ea typeface="宋体" panose="02010600030101010101" pitchFamily="2" charset="-122"/>
              </a:rPr>
              <a:t>      </a:t>
            </a:r>
            <a:r>
              <a:rPr lang="zh-CN" altLang="en-US" sz="2400" b="1" dirty="0">
                <a:solidFill>
                  <a:srgbClr val="0000FF"/>
                </a:solidFill>
                <a:latin typeface="Times New Roman" panose="02020603050405020304" pitchFamily="18" charset="0"/>
                <a:ea typeface="宋体" panose="02010600030101010101" pitchFamily="2" charset="-122"/>
              </a:rPr>
              <a:t>一般物体表面往往都比较粗糙，平行光经反射后，反射光不再平行，而是射向各个方向，这种反射叫做</a:t>
            </a:r>
            <a:r>
              <a:rPr lang="zh-CN" altLang="en-US" sz="2400" b="1" dirty="0">
                <a:solidFill>
                  <a:srgbClr val="FF0000"/>
                </a:solidFill>
                <a:latin typeface="Times New Roman" panose="02020603050405020304" pitchFamily="18" charset="0"/>
                <a:ea typeface="宋体" panose="02010600030101010101" pitchFamily="2" charset="-122"/>
              </a:rPr>
              <a:t>漫反射</a:t>
            </a:r>
            <a:endParaRPr lang="zh-CN" altLang="en-US" sz="2400" b="1" dirty="0">
              <a:solidFill>
                <a:srgbClr val="FF0000"/>
              </a:solidFill>
              <a:latin typeface="Times New Roman" panose="02020603050405020304" pitchFamily="18" charset="0"/>
              <a:ea typeface="宋体" panose="02010600030101010101" pitchFamily="2" charset="-122"/>
            </a:endParaRPr>
          </a:p>
        </p:txBody>
      </p:sp>
      <p:pic>
        <p:nvPicPr>
          <p:cNvPr id="31801" name="图片 113721" descr="@_Q`M$`2V03@Q[R]7P22WD2"/>
          <p:cNvPicPr>
            <a:picLocks noChangeAspect="1"/>
          </p:cNvPicPr>
          <p:nvPr/>
        </p:nvPicPr>
        <p:blipFill>
          <a:blip r:embed="rId1"/>
          <a:stretch>
            <a:fillRect/>
          </a:stretch>
        </p:blipFill>
        <p:spPr>
          <a:xfrm>
            <a:off x="9551988" y="0"/>
            <a:ext cx="1116012" cy="981075"/>
          </a:xfrm>
          <a:prstGeom prst="rect">
            <a:avLst/>
          </a:prstGeom>
          <a:noFill/>
          <a:ln w="9525">
            <a:noFill/>
          </a:ln>
        </p:spPr>
      </p:pic>
      <p:pic>
        <p:nvPicPr>
          <p:cNvPr id="113723" name="图片 113722" descr="WW_028">
            <a:hlinkClick r:id="rId2" action="ppaction://hlinksldjump"/>
          </p:cNvPr>
          <p:cNvPicPr>
            <a:picLocks noChangeAspect="1"/>
          </p:cNvPicPr>
          <p:nvPr/>
        </p:nvPicPr>
        <p:blipFill>
          <a:blip r:embed="rId3"/>
          <a:stretch>
            <a:fillRect/>
          </a:stretch>
        </p:blipFill>
        <p:spPr>
          <a:xfrm>
            <a:off x="9753600" y="6096000"/>
            <a:ext cx="571500" cy="4572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13666"/>
                                        </p:tgtEl>
                                        <p:attrNameLst>
                                          <p:attrName>style.visibility</p:attrName>
                                        </p:attrNameLst>
                                      </p:cBhvr>
                                      <p:to>
                                        <p:strVal val="visible"/>
                                      </p:to>
                                    </p:set>
                                    <p:animEffect transition="in" filter="wipe(up)">
                                      <p:cBhvr>
                                        <p:cTn id="7" dur="500"/>
                                        <p:tgtEl>
                                          <p:spTgt spid="11366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3706"/>
                                        </p:tgtEl>
                                        <p:attrNameLst>
                                          <p:attrName>style.visibility</p:attrName>
                                        </p:attrNameLst>
                                      </p:cBhvr>
                                      <p:to>
                                        <p:strVal val="visible"/>
                                      </p:to>
                                    </p:set>
                                    <p:animEffect transition="in" filter="wipe(down)">
                                      <p:cBhvr>
                                        <p:cTn id="12" dur="500"/>
                                        <p:tgtEl>
                                          <p:spTgt spid="113706"/>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13721"/>
                                        </p:tgtEl>
                                        <p:attrNameLst>
                                          <p:attrName>style.visibility</p:attrName>
                                        </p:attrNameLst>
                                      </p:cBhvr>
                                      <p:to>
                                        <p:strVal val="visible"/>
                                      </p:to>
                                    </p:set>
                                    <p:animEffect transition="in" filter="slide(fromBottom)">
                                      <p:cBhvr>
                                        <p:cTn id="17" dur="500"/>
                                        <p:tgtEl>
                                          <p:spTgt spid="11372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3720"/>
                                        </p:tgtEl>
                                        <p:attrNameLst>
                                          <p:attrName>style.visibility</p:attrName>
                                        </p:attrNameLst>
                                      </p:cBhvr>
                                      <p:to>
                                        <p:strVal val="visible"/>
                                      </p:to>
                                    </p:set>
                                    <p:animEffect transition="in" filter="fade">
                                      <p:cBhvr>
                                        <p:cTn id="22" dur="2000"/>
                                        <p:tgtEl>
                                          <p:spTgt spid="11372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13723"/>
                                        </p:tgtEl>
                                        <p:attrNameLst>
                                          <p:attrName>style.visibility</p:attrName>
                                        </p:attrNameLst>
                                      </p:cBhvr>
                                      <p:to>
                                        <p:strVal val="visible"/>
                                      </p:to>
                                    </p:set>
                                    <p:animEffect transition="in" filter="blinds(horizontal)">
                                      <p:cBhvr>
                                        <p:cTn id="27" dur="500"/>
                                        <p:tgtEl>
                                          <p:spTgt spid="1137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720" grpId="0"/>
      <p:bldP spid="11372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5958" name="矩形 125957"/>
          <p:cNvSpPr/>
          <p:nvPr/>
        </p:nvSpPr>
        <p:spPr>
          <a:xfrm>
            <a:off x="2063750" y="188913"/>
            <a:ext cx="8208963" cy="609600"/>
          </a:xfrm>
          <a:prstGeom prst="rect">
            <a:avLst/>
          </a:prstGeom>
          <a:noFill/>
          <a:ln w="9525">
            <a:noFill/>
          </a:ln>
        </p:spPr>
        <p:txBody>
          <a:bodyPr anchor="b"/>
          <a:p>
            <a:pPr algn="ctr"/>
            <a:endParaRPr lang="zh-CN" altLang="en-US" sz="3700" dirty="0">
              <a:solidFill>
                <a:schemeClr val="tx2"/>
              </a:solidFill>
              <a:latin typeface="Arial" panose="020B0604020202020204" pitchFamily="34" charset="0"/>
              <a:ea typeface="宋体" panose="02010600030101010101" pitchFamily="2" charset="-122"/>
            </a:endParaRPr>
          </a:p>
        </p:txBody>
      </p:sp>
      <p:sp>
        <p:nvSpPr>
          <p:cNvPr id="125960" name="直接连接符 125959"/>
          <p:cNvSpPr/>
          <p:nvPr/>
        </p:nvSpPr>
        <p:spPr>
          <a:xfrm>
            <a:off x="2351088" y="6165850"/>
            <a:ext cx="3457575" cy="0"/>
          </a:xfrm>
          <a:prstGeom prst="line">
            <a:avLst/>
          </a:prstGeom>
          <a:ln w="57150" cap="flat" cmpd="sng">
            <a:solidFill>
              <a:schemeClr val="tx1"/>
            </a:solidFill>
            <a:prstDash val="solid"/>
            <a:round/>
            <a:headEnd type="none" w="med" len="med"/>
            <a:tailEnd type="none" w="med" len="med"/>
          </a:ln>
        </p:spPr>
      </p:sp>
      <p:grpSp>
        <p:nvGrpSpPr>
          <p:cNvPr id="125961" name="组合 125960"/>
          <p:cNvGrpSpPr/>
          <p:nvPr/>
        </p:nvGrpSpPr>
        <p:grpSpPr>
          <a:xfrm>
            <a:off x="1703388" y="4868863"/>
            <a:ext cx="3743325" cy="1295400"/>
            <a:chOff x="1066" y="845"/>
            <a:chExt cx="2358" cy="816"/>
          </a:xfrm>
        </p:grpSpPr>
        <p:grpSp>
          <p:nvGrpSpPr>
            <p:cNvPr id="32772" name="组合 125961"/>
            <p:cNvGrpSpPr/>
            <p:nvPr/>
          </p:nvGrpSpPr>
          <p:grpSpPr>
            <a:xfrm>
              <a:off x="1066" y="845"/>
              <a:ext cx="816" cy="816"/>
              <a:chOff x="1202" y="2659"/>
              <a:chExt cx="816" cy="816"/>
            </a:xfrm>
          </p:grpSpPr>
          <p:sp>
            <p:nvSpPr>
              <p:cNvPr id="32773" name="直接连接符 125962"/>
              <p:cNvSpPr/>
              <p:nvPr/>
            </p:nvSpPr>
            <p:spPr>
              <a:xfrm>
                <a:off x="1202" y="2659"/>
                <a:ext cx="453" cy="454"/>
              </a:xfrm>
              <a:prstGeom prst="line">
                <a:avLst/>
              </a:prstGeom>
              <a:ln w="28575" cap="flat" cmpd="sng">
                <a:solidFill>
                  <a:srgbClr val="FF0000"/>
                </a:solidFill>
                <a:prstDash val="solid"/>
                <a:round/>
                <a:headEnd type="none" w="med" len="med"/>
                <a:tailEnd type="arrow" w="med" len="med"/>
              </a:ln>
            </p:spPr>
          </p:sp>
          <p:sp>
            <p:nvSpPr>
              <p:cNvPr id="32774" name="直接连接符 125963"/>
              <p:cNvSpPr/>
              <p:nvPr/>
            </p:nvSpPr>
            <p:spPr>
              <a:xfrm>
                <a:off x="1474" y="2931"/>
                <a:ext cx="544" cy="544"/>
              </a:xfrm>
              <a:prstGeom prst="line">
                <a:avLst/>
              </a:prstGeom>
              <a:ln w="28575" cap="flat" cmpd="sng">
                <a:solidFill>
                  <a:srgbClr val="FF0000"/>
                </a:solidFill>
                <a:prstDash val="solid"/>
                <a:round/>
                <a:headEnd type="none" w="med" len="med"/>
                <a:tailEnd type="none" w="med" len="med"/>
              </a:ln>
            </p:spPr>
          </p:sp>
        </p:grpSp>
        <p:grpSp>
          <p:nvGrpSpPr>
            <p:cNvPr id="32775" name="组合 125964"/>
            <p:cNvGrpSpPr/>
            <p:nvPr/>
          </p:nvGrpSpPr>
          <p:grpSpPr>
            <a:xfrm>
              <a:off x="1565" y="845"/>
              <a:ext cx="816" cy="816"/>
              <a:chOff x="1202" y="2659"/>
              <a:chExt cx="816" cy="816"/>
            </a:xfrm>
          </p:grpSpPr>
          <p:sp>
            <p:nvSpPr>
              <p:cNvPr id="32776" name="直接连接符 125965"/>
              <p:cNvSpPr/>
              <p:nvPr/>
            </p:nvSpPr>
            <p:spPr>
              <a:xfrm>
                <a:off x="1202" y="2659"/>
                <a:ext cx="453" cy="454"/>
              </a:xfrm>
              <a:prstGeom prst="line">
                <a:avLst/>
              </a:prstGeom>
              <a:ln w="28575" cap="flat" cmpd="sng">
                <a:solidFill>
                  <a:srgbClr val="FF0000"/>
                </a:solidFill>
                <a:prstDash val="solid"/>
                <a:round/>
                <a:headEnd type="none" w="med" len="med"/>
                <a:tailEnd type="arrow" w="med" len="med"/>
              </a:ln>
            </p:spPr>
          </p:sp>
          <p:sp>
            <p:nvSpPr>
              <p:cNvPr id="32777" name="直接连接符 125966"/>
              <p:cNvSpPr/>
              <p:nvPr/>
            </p:nvSpPr>
            <p:spPr>
              <a:xfrm>
                <a:off x="1474" y="2931"/>
                <a:ext cx="544" cy="544"/>
              </a:xfrm>
              <a:prstGeom prst="line">
                <a:avLst/>
              </a:prstGeom>
              <a:ln w="28575" cap="flat" cmpd="sng">
                <a:solidFill>
                  <a:srgbClr val="FF0000"/>
                </a:solidFill>
                <a:prstDash val="solid"/>
                <a:round/>
                <a:headEnd type="none" w="med" len="med"/>
                <a:tailEnd type="none" w="med" len="med"/>
              </a:ln>
            </p:spPr>
          </p:sp>
        </p:grpSp>
        <p:grpSp>
          <p:nvGrpSpPr>
            <p:cNvPr id="32778" name="组合 125967"/>
            <p:cNvGrpSpPr/>
            <p:nvPr/>
          </p:nvGrpSpPr>
          <p:grpSpPr>
            <a:xfrm>
              <a:off x="2064" y="845"/>
              <a:ext cx="816" cy="816"/>
              <a:chOff x="1202" y="2659"/>
              <a:chExt cx="816" cy="816"/>
            </a:xfrm>
          </p:grpSpPr>
          <p:sp>
            <p:nvSpPr>
              <p:cNvPr id="32779" name="直接连接符 125968"/>
              <p:cNvSpPr/>
              <p:nvPr/>
            </p:nvSpPr>
            <p:spPr>
              <a:xfrm>
                <a:off x="1202" y="2659"/>
                <a:ext cx="453" cy="454"/>
              </a:xfrm>
              <a:prstGeom prst="line">
                <a:avLst/>
              </a:prstGeom>
              <a:ln w="28575" cap="flat" cmpd="sng">
                <a:solidFill>
                  <a:srgbClr val="FF0000"/>
                </a:solidFill>
                <a:prstDash val="solid"/>
                <a:round/>
                <a:headEnd type="none" w="med" len="med"/>
                <a:tailEnd type="arrow" w="med" len="med"/>
              </a:ln>
            </p:spPr>
          </p:sp>
          <p:sp>
            <p:nvSpPr>
              <p:cNvPr id="32780" name="直接连接符 125969"/>
              <p:cNvSpPr/>
              <p:nvPr/>
            </p:nvSpPr>
            <p:spPr>
              <a:xfrm>
                <a:off x="1474" y="2931"/>
                <a:ext cx="544" cy="544"/>
              </a:xfrm>
              <a:prstGeom prst="line">
                <a:avLst/>
              </a:prstGeom>
              <a:ln w="28575" cap="flat" cmpd="sng">
                <a:solidFill>
                  <a:srgbClr val="FF0000"/>
                </a:solidFill>
                <a:prstDash val="solid"/>
                <a:round/>
                <a:headEnd type="none" w="med" len="med"/>
                <a:tailEnd type="none" w="med" len="med"/>
              </a:ln>
            </p:spPr>
          </p:sp>
        </p:grpSp>
        <p:grpSp>
          <p:nvGrpSpPr>
            <p:cNvPr id="32781" name="组合 125970"/>
            <p:cNvGrpSpPr/>
            <p:nvPr/>
          </p:nvGrpSpPr>
          <p:grpSpPr>
            <a:xfrm>
              <a:off x="2608" y="845"/>
              <a:ext cx="816" cy="816"/>
              <a:chOff x="1202" y="2659"/>
              <a:chExt cx="816" cy="816"/>
            </a:xfrm>
          </p:grpSpPr>
          <p:sp>
            <p:nvSpPr>
              <p:cNvPr id="32782" name="直接连接符 125971"/>
              <p:cNvSpPr/>
              <p:nvPr/>
            </p:nvSpPr>
            <p:spPr>
              <a:xfrm>
                <a:off x="1202" y="2659"/>
                <a:ext cx="453" cy="454"/>
              </a:xfrm>
              <a:prstGeom prst="line">
                <a:avLst/>
              </a:prstGeom>
              <a:ln w="28575" cap="flat" cmpd="sng">
                <a:solidFill>
                  <a:srgbClr val="FF0000"/>
                </a:solidFill>
                <a:prstDash val="solid"/>
                <a:round/>
                <a:headEnd type="none" w="med" len="med"/>
                <a:tailEnd type="arrow" w="med" len="med"/>
              </a:ln>
            </p:spPr>
          </p:sp>
          <p:sp>
            <p:nvSpPr>
              <p:cNvPr id="32783" name="直接连接符 125972"/>
              <p:cNvSpPr/>
              <p:nvPr/>
            </p:nvSpPr>
            <p:spPr>
              <a:xfrm>
                <a:off x="1474" y="2931"/>
                <a:ext cx="544" cy="544"/>
              </a:xfrm>
              <a:prstGeom prst="line">
                <a:avLst/>
              </a:prstGeom>
              <a:ln w="28575" cap="flat" cmpd="sng">
                <a:solidFill>
                  <a:srgbClr val="FF0000"/>
                </a:solidFill>
                <a:prstDash val="solid"/>
                <a:round/>
                <a:headEnd type="none" w="med" len="med"/>
                <a:tailEnd type="none" w="med" len="med"/>
              </a:ln>
            </p:spPr>
          </p:sp>
        </p:grpSp>
      </p:grpSp>
      <p:sp>
        <p:nvSpPr>
          <p:cNvPr id="125974" name="直接连接符 125973"/>
          <p:cNvSpPr/>
          <p:nvPr/>
        </p:nvSpPr>
        <p:spPr>
          <a:xfrm flipV="1">
            <a:off x="3000375" y="5516563"/>
            <a:ext cx="0" cy="649287"/>
          </a:xfrm>
          <a:prstGeom prst="line">
            <a:avLst/>
          </a:prstGeom>
          <a:ln w="38100" cap="flat" cmpd="sng">
            <a:solidFill>
              <a:schemeClr val="tx1"/>
            </a:solidFill>
            <a:prstDash val="dash"/>
            <a:round/>
            <a:headEnd type="none" w="med" len="med"/>
            <a:tailEnd type="none" w="med" len="med"/>
          </a:ln>
        </p:spPr>
      </p:sp>
      <p:sp>
        <p:nvSpPr>
          <p:cNvPr id="125975" name="直接连接符 125974"/>
          <p:cNvSpPr/>
          <p:nvPr/>
        </p:nvSpPr>
        <p:spPr>
          <a:xfrm flipV="1">
            <a:off x="3792538" y="5516563"/>
            <a:ext cx="0" cy="649287"/>
          </a:xfrm>
          <a:prstGeom prst="line">
            <a:avLst/>
          </a:prstGeom>
          <a:ln w="38100" cap="flat" cmpd="sng">
            <a:solidFill>
              <a:schemeClr val="tx1"/>
            </a:solidFill>
            <a:prstDash val="dash"/>
            <a:round/>
            <a:headEnd type="none" w="med" len="med"/>
            <a:tailEnd type="none" w="med" len="med"/>
          </a:ln>
        </p:spPr>
      </p:sp>
      <p:sp>
        <p:nvSpPr>
          <p:cNvPr id="125976" name="直接连接符 125975"/>
          <p:cNvSpPr/>
          <p:nvPr/>
        </p:nvSpPr>
        <p:spPr>
          <a:xfrm flipV="1">
            <a:off x="4583113" y="5516563"/>
            <a:ext cx="0" cy="649287"/>
          </a:xfrm>
          <a:prstGeom prst="line">
            <a:avLst/>
          </a:prstGeom>
          <a:ln w="38100" cap="flat" cmpd="sng">
            <a:solidFill>
              <a:schemeClr val="tx1"/>
            </a:solidFill>
            <a:prstDash val="dash"/>
            <a:round/>
            <a:headEnd type="none" w="med" len="med"/>
            <a:tailEnd type="none" w="med" len="med"/>
          </a:ln>
        </p:spPr>
      </p:sp>
      <p:sp>
        <p:nvSpPr>
          <p:cNvPr id="125977" name="直接连接符 125976"/>
          <p:cNvSpPr/>
          <p:nvPr/>
        </p:nvSpPr>
        <p:spPr>
          <a:xfrm flipV="1">
            <a:off x="5448300" y="5516563"/>
            <a:ext cx="0" cy="649287"/>
          </a:xfrm>
          <a:prstGeom prst="line">
            <a:avLst/>
          </a:prstGeom>
          <a:ln w="38100" cap="flat" cmpd="sng">
            <a:solidFill>
              <a:schemeClr val="tx1"/>
            </a:solidFill>
            <a:prstDash val="dash"/>
            <a:round/>
            <a:headEnd type="none" w="med" len="med"/>
            <a:tailEnd type="none" w="med" len="med"/>
          </a:ln>
        </p:spPr>
      </p:sp>
      <p:grpSp>
        <p:nvGrpSpPr>
          <p:cNvPr id="125978" name="组合 125977"/>
          <p:cNvGrpSpPr/>
          <p:nvPr/>
        </p:nvGrpSpPr>
        <p:grpSpPr>
          <a:xfrm>
            <a:off x="3000375" y="4868863"/>
            <a:ext cx="3729038" cy="1311275"/>
            <a:chOff x="1891" y="835"/>
            <a:chExt cx="2349" cy="826"/>
          </a:xfrm>
        </p:grpSpPr>
        <p:grpSp>
          <p:nvGrpSpPr>
            <p:cNvPr id="32789" name="组合 125978"/>
            <p:cNvGrpSpPr/>
            <p:nvPr/>
          </p:nvGrpSpPr>
          <p:grpSpPr>
            <a:xfrm flipV="1">
              <a:off x="1891" y="835"/>
              <a:ext cx="816" cy="816"/>
              <a:chOff x="1202" y="2659"/>
              <a:chExt cx="816" cy="816"/>
            </a:xfrm>
          </p:grpSpPr>
          <p:sp>
            <p:nvSpPr>
              <p:cNvPr id="32790" name="直接连接符 125979"/>
              <p:cNvSpPr/>
              <p:nvPr/>
            </p:nvSpPr>
            <p:spPr>
              <a:xfrm>
                <a:off x="1202" y="2659"/>
                <a:ext cx="453" cy="454"/>
              </a:xfrm>
              <a:prstGeom prst="line">
                <a:avLst/>
              </a:prstGeom>
              <a:ln w="28575" cap="flat" cmpd="sng">
                <a:solidFill>
                  <a:srgbClr val="0000FF"/>
                </a:solidFill>
                <a:prstDash val="solid"/>
                <a:round/>
                <a:headEnd type="none" w="med" len="med"/>
                <a:tailEnd type="arrow" w="med" len="med"/>
              </a:ln>
            </p:spPr>
          </p:sp>
          <p:sp>
            <p:nvSpPr>
              <p:cNvPr id="32791" name="直接连接符 125980"/>
              <p:cNvSpPr/>
              <p:nvPr/>
            </p:nvSpPr>
            <p:spPr>
              <a:xfrm>
                <a:off x="1474" y="2931"/>
                <a:ext cx="544" cy="544"/>
              </a:xfrm>
              <a:prstGeom prst="line">
                <a:avLst/>
              </a:prstGeom>
              <a:ln w="28575" cap="flat" cmpd="sng">
                <a:solidFill>
                  <a:srgbClr val="0000FF"/>
                </a:solidFill>
                <a:prstDash val="solid"/>
                <a:round/>
                <a:headEnd type="none" w="med" len="med"/>
                <a:tailEnd type="none" w="med" len="med"/>
              </a:ln>
            </p:spPr>
          </p:sp>
        </p:grpSp>
        <p:grpSp>
          <p:nvGrpSpPr>
            <p:cNvPr id="32792" name="组合 125981"/>
            <p:cNvGrpSpPr/>
            <p:nvPr/>
          </p:nvGrpSpPr>
          <p:grpSpPr>
            <a:xfrm flipV="1">
              <a:off x="2381" y="845"/>
              <a:ext cx="816" cy="816"/>
              <a:chOff x="1202" y="2659"/>
              <a:chExt cx="816" cy="816"/>
            </a:xfrm>
          </p:grpSpPr>
          <p:sp>
            <p:nvSpPr>
              <p:cNvPr id="32793" name="直接连接符 125982"/>
              <p:cNvSpPr/>
              <p:nvPr/>
            </p:nvSpPr>
            <p:spPr>
              <a:xfrm>
                <a:off x="1202" y="2659"/>
                <a:ext cx="453" cy="454"/>
              </a:xfrm>
              <a:prstGeom prst="line">
                <a:avLst/>
              </a:prstGeom>
              <a:ln w="28575" cap="flat" cmpd="sng">
                <a:solidFill>
                  <a:srgbClr val="0000FF"/>
                </a:solidFill>
                <a:prstDash val="solid"/>
                <a:round/>
                <a:headEnd type="none" w="med" len="med"/>
                <a:tailEnd type="arrow" w="med" len="med"/>
              </a:ln>
            </p:spPr>
          </p:sp>
          <p:sp>
            <p:nvSpPr>
              <p:cNvPr id="32794" name="直接连接符 125983"/>
              <p:cNvSpPr/>
              <p:nvPr/>
            </p:nvSpPr>
            <p:spPr>
              <a:xfrm>
                <a:off x="1474" y="2931"/>
                <a:ext cx="544" cy="544"/>
              </a:xfrm>
              <a:prstGeom prst="line">
                <a:avLst/>
              </a:prstGeom>
              <a:ln w="28575" cap="flat" cmpd="sng">
                <a:solidFill>
                  <a:srgbClr val="0000FF"/>
                </a:solidFill>
                <a:prstDash val="solid"/>
                <a:round/>
                <a:headEnd type="none" w="med" len="med"/>
                <a:tailEnd type="none" w="med" len="med"/>
              </a:ln>
            </p:spPr>
          </p:sp>
        </p:grpSp>
        <p:grpSp>
          <p:nvGrpSpPr>
            <p:cNvPr id="32795" name="组合 125984"/>
            <p:cNvGrpSpPr/>
            <p:nvPr/>
          </p:nvGrpSpPr>
          <p:grpSpPr>
            <a:xfrm flipV="1">
              <a:off x="2880" y="845"/>
              <a:ext cx="816" cy="816"/>
              <a:chOff x="1202" y="2659"/>
              <a:chExt cx="816" cy="816"/>
            </a:xfrm>
          </p:grpSpPr>
          <p:sp>
            <p:nvSpPr>
              <p:cNvPr id="32796" name="直接连接符 125985"/>
              <p:cNvSpPr/>
              <p:nvPr/>
            </p:nvSpPr>
            <p:spPr>
              <a:xfrm>
                <a:off x="1202" y="2659"/>
                <a:ext cx="453" cy="454"/>
              </a:xfrm>
              <a:prstGeom prst="line">
                <a:avLst/>
              </a:prstGeom>
              <a:ln w="28575" cap="flat" cmpd="sng">
                <a:solidFill>
                  <a:srgbClr val="0000FF"/>
                </a:solidFill>
                <a:prstDash val="solid"/>
                <a:round/>
                <a:headEnd type="none" w="med" len="med"/>
                <a:tailEnd type="arrow" w="med" len="med"/>
              </a:ln>
            </p:spPr>
          </p:sp>
          <p:sp>
            <p:nvSpPr>
              <p:cNvPr id="32797" name="直接连接符 125986"/>
              <p:cNvSpPr/>
              <p:nvPr/>
            </p:nvSpPr>
            <p:spPr>
              <a:xfrm>
                <a:off x="1474" y="2931"/>
                <a:ext cx="544" cy="544"/>
              </a:xfrm>
              <a:prstGeom prst="line">
                <a:avLst/>
              </a:prstGeom>
              <a:ln w="28575" cap="flat" cmpd="sng">
                <a:solidFill>
                  <a:srgbClr val="0000FF"/>
                </a:solidFill>
                <a:prstDash val="solid"/>
                <a:round/>
                <a:headEnd type="none" w="med" len="med"/>
                <a:tailEnd type="none" w="med" len="med"/>
              </a:ln>
            </p:spPr>
          </p:sp>
        </p:grpSp>
        <p:grpSp>
          <p:nvGrpSpPr>
            <p:cNvPr id="32798" name="组合 125987"/>
            <p:cNvGrpSpPr/>
            <p:nvPr/>
          </p:nvGrpSpPr>
          <p:grpSpPr>
            <a:xfrm flipV="1">
              <a:off x="3424" y="845"/>
              <a:ext cx="816" cy="816"/>
              <a:chOff x="1202" y="2659"/>
              <a:chExt cx="816" cy="816"/>
            </a:xfrm>
          </p:grpSpPr>
          <p:sp>
            <p:nvSpPr>
              <p:cNvPr id="32799" name="直接连接符 125988"/>
              <p:cNvSpPr/>
              <p:nvPr/>
            </p:nvSpPr>
            <p:spPr>
              <a:xfrm>
                <a:off x="1202" y="2659"/>
                <a:ext cx="453" cy="454"/>
              </a:xfrm>
              <a:prstGeom prst="line">
                <a:avLst/>
              </a:prstGeom>
              <a:ln w="28575" cap="flat" cmpd="sng">
                <a:solidFill>
                  <a:srgbClr val="0000FF"/>
                </a:solidFill>
                <a:prstDash val="solid"/>
                <a:round/>
                <a:headEnd type="none" w="med" len="med"/>
                <a:tailEnd type="arrow" w="med" len="med"/>
              </a:ln>
            </p:spPr>
          </p:sp>
          <p:sp>
            <p:nvSpPr>
              <p:cNvPr id="32800" name="直接连接符 125989"/>
              <p:cNvSpPr/>
              <p:nvPr/>
            </p:nvSpPr>
            <p:spPr>
              <a:xfrm>
                <a:off x="1474" y="2931"/>
                <a:ext cx="544" cy="544"/>
              </a:xfrm>
              <a:prstGeom prst="line">
                <a:avLst/>
              </a:prstGeom>
              <a:ln w="28575" cap="flat" cmpd="sng">
                <a:solidFill>
                  <a:srgbClr val="0000FF"/>
                </a:solidFill>
                <a:prstDash val="solid"/>
                <a:round/>
                <a:headEnd type="none" w="med" len="med"/>
                <a:tailEnd type="none" w="med" len="med"/>
              </a:ln>
            </p:spPr>
          </p:sp>
        </p:grpSp>
      </p:grpSp>
      <p:sp>
        <p:nvSpPr>
          <p:cNvPr id="125992" name="任意多边形 125991"/>
          <p:cNvSpPr/>
          <p:nvPr/>
        </p:nvSpPr>
        <p:spPr>
          <a:xfrm>
            <a:off x="6743700" y="5949950"/>
            <a:ext cx="3384550" cy="360363"/>
          </a:xfrm>
          <a:custGeom>
            <a:avLst/>
            <a:gdLst/>
            <a:ahLst/>
            <a:cxnLst/>
            <a:pathLst>
              <a:path w="2994" h="341">
                <a:moveTo>
                  <a:pt x="0" y="341"/>
                </a:moveTo>
                <a:cubicBezTo>
                  <a:pt x="151" y="216"/>
                  <a:pt x="303" y="91"/>
                  <a:pt x="454" y="68"/>
                </a:cubicBezTo>
                <a:cubicBezTo>
                  <a:pt x="605" y="45"/>
                  <a:pt x="727" y="212"/>
                  <a:pt x="908" y="205"/>
                </a:cubicBezTo>
                <a:cubicBezTo>
                  <a:pt x="1089" y="198"/>
                  <a:pt x="1316" y="0"/>
                  <a:pt x="1543" y="23"/>
                </a:cubicBezTo>
                <a:cubicBezTo>
                  <a:pt x="1770" y="46"/>
                  <a:pt x="2026" y="341"/>
                  <a:pt x="2268" y="341"/>
                </a:cubicBezTo>
                <a:cubicBezTo>
                  <a:pt x="2510" y="341"/>
                  <a:pt x="2752" y="182"/>
                  <a:pt x="2994" y="23"/>
                </a:cubicBezTo>
              </a:path>
            </a:pathLst>
          </a:custGeom>
          <a:noFill/>
          <a:ln w="57150" cap="flat" cmpd="sng">
            <a:solidFill>
              <a:schemeClr val="tx1"/>
            </a:solidFill>
            <a:prstDash val="solid"/>
            <a:round/>
            <a:headEnd type="none" w="med" len="med"/>
            <a:tailEnd type="none" w="med" len="med"/>
          </a:ln>
        </p:spPr>
        <p:txBody>
          <a:bodyPr/>
          <a:p>
            <a:endParaRPr lang="zh-CN" altLang="en-US"/>
          </a:p>
        </p:txBody>
      </p:sp>
      <p:grpSp>
        <p:nvGrpSpPr>
          <p:cNvPr id="125993" name="组合 125992"/>
          <p:cNvGrpSpPr/>
          <p:nvPr/>
        </p:nvGrpSpPr>
        <p:grpSpPr>
          <a:xfrm>
            <a:off x="5951538" y="4724400"/>
            <a:ext cx="3859212" cy="1468438"/>
            <a:chOff x="1057" y="2477"/>
            <a:chExt cx="2431" cy="925"/>
          </a:xfrm>
        </p:grpSpPr>
        <p:grpSp>
          <p:nvGrpSpPr>
            <p:cNvPr id="32803" name="组合 125993"/>
            <p:cNvGrpSpPr/>
            <p:nvPr/>
          </p:nvGrpSpPr>
          <p:grpSpPr>
            <a:xfrm>
              <a:off x="1057" y="2486"/>
              <a:ext cx="816" cy="816"/>
              <a:chOff x="1202" y="2659"/>
              <a:chExt cx="816" cy="816"/>
            </a:xfrm>
          </p:grpSpPr>
          <p:sp>
            <p:nvSpPr>
              <p:cNvPr id="32804" name="直接连接符 125994"/>
              <p:cNvSpPr/>
              <p:nvPr/>
            </p:nvSpPr>
            <p:spPr>
              <a:xfrm>
                <a:off x="1202" y="2659"/>
                <a:ext cx="453" cy="454"/>
              </a:xfrm>
              <a:prstGeom prst="line">
                <a:avLst/>
              </a:prstGeom>
              <a:ln w="28575" cap="flat" cmpd="sng">
                <a:solidFill>
                  <a:srgbClr val="FF0000"/>
                </a:solidFill>
                <a:prstDash val="solid"/>
                <a:round/>
                <a:headEnd type="none" w="med" len="med"/>
                <a:tailEnd type="arrow" w="med" len="med"/>
              </a:ln>
            </p:spPr>
          </p:sp>
          <p:sp>
            <p:nvSpPr>
              <p:cNvPr id="32805" name="直接连接符 125995"/>
              <p:cNvSpPr/>
              <p:nvPr/>
            </p:nvSpPr>
            <p:spPr>
              <a:xfrm>
                <a:off x="1474" y="2931"/>
                <a:ext cx="544" cy="544"/>
              </a:xfrm>
              <a:prstGeom prst="line">
                <a:avLst/>
              </a:prstGeom>
              <a:ln w="28575" cap="flat" cmpd="sng">
                <a:solidFill>
                  <a:srgbClr val="FF0000"/>
                </a:solidFill>
                <a:prstDash val="solid"/>
                <a:round/>
                <a:headEnd type="none" w="med" len="med"/>
                <a:tailEnd type="none" w="med" len="med"/>
              </a:ln>
            </p:spPr>
          </p:sp>
        </p:grpSp>
        <p:grpSp>
          <p:nvGrpSpPr>
            <p:cNvPr id="32806" name="组合 125996"/>
            <p:cNvGrpSpPr/>
            <p:nvPr/>
          </p:nvGrpSpPr>
          <p:grpSpPr>
            <a:xfrm>
              <a:off x="1546" y="2522"/>
              <a:ext cx="816" cy="816"/>
              <a:chOff x="1202" y="2659"/>
              <a:chExt cx="816" cy="816"/>
            </a:xfrm>
          </p:grpSpPr>
          <p:sp>
            <p:nvSpPr>
              <p:cNvPr id="32807" name="直接连接符 125997"/>
              <p:cNvSpPr/>
              <p:nvPr/>
            </p:nvSpPr>
            <p:spPr>
              <a:xfrm>
                <a:off x="1202" y="2659"/>
                <a:ext cx="453" cy="454"/>
              </a:xfrm>
              <a:prstGeom prst="line">
                <a:avLst/>
              </a:prstGeom>
              <a:ln w="28575" cap="flat" cmpd="sng">
                <a:solidFill>
                  <a:srgbClr val="FF0000"/>
                </a:solidFill>
                <a:prstDash val="solid"/>
                <a:round/>
                <a:headEnd type="none" w="med" len="med"/>
                <a:tailEnd type="arrow" w="med" len="med"/>
              </a:ln>
            </p:spPr>
          </p:sp>
          <p:sp>
            <p:nvSpPr>
              <p:cNvPr id="32808" name="直接连接符 125998"/>
              <p:cNvSpPr/>
              <p:nvPr/>
            </p:nvSpPr>
            <p:spPr>
              <a:xfrm>
                <a:off x="1474" y="2931"/>
                <a:ext cx="544" cy="544"/>
              </a:xfrm>
              <a:prstGeom prst="line">
                <a:avLst/>
              </a:prstGeom>
              <a:ln w="28575" cap="flat" cmpd="sng">
                <a:solidFill>
                  <a:srgbClr val="FF0000"/>
                </a:solidFill>
                <a:prstDash val="solid"/>
                <a:round/>
                <a:headEnd type="none" w="med" len="med"/>
                <a:tailEnd type="none" w="med" len="med"/>
              </a:ln>
            </p:spPr>
          </p:sp>
        </p:grpSp>
        <p:grpSp>
          <p:nvGrpSpPr>
            <p:cNvPr id="32809" name="组合 125999"/>
            <p:cNvGrpSpPr/>
            <p:nvPr/>
          </p:nvGrpSpPr>
          <p:grpSpPr>
            <a:xfrm>
              <a:off x="2018" y="2477"/>
              <a:ext cx="816" cy="816"/>
              <a:chOff x="1202" y="2659"/>
              <a:chExt cx="816" cy="816"/>
            </a:xfrm>
          </p:grpSpPr>
          <p:sp>
            <p:nvSpPr>
              <p:cNvPr id="32810" name="直接连接符 126000"/>
              <p:cNvSpPr/>
              <p:nvPr/>
            </p:nvSpPr>
            <p:spPr>
              <a:xfrm>
                <a:off x="1202" y="2659"/>
                <a:ext cx="453" cy="454"/>
              </a:xfrm>
              <a:prstGeom prst="line">
                <a:avLst/>
              </a:prstGeom>
              <a:ln w="28575" cap="flat" cmpd="sng">
                <a:solidFill>
                  <a:srgbClr val="FF0000"/>
                </a:solidFill>
                <a:prstDash val="solid"/>
                <a:round/>
                <a:headEnd type="none" w="med" len="med"/>
                <a:tailEnd type="arrow" w="med" len="med"/>
              </a:ln>
            </p:spPr>
          </p:sp>
          <p:sp>
            <p:nvSpPr>
              <p:cNvPr id="32811" name="直接连接符 126001"/>
              <p:cNvSpPr/>
              <p:nvPr/>
            </p:nvSpPr>
            <p:spPr>
              <a:xfrm>
                <a:off x="1474" y="2931"/>
                <a:ext cx="544" cy="544"/>
              </a:xfrm>
              <a:prstGeom prst="line">
                <a:avLst/>
              </a:prstGeom>
              <a:ln w="28575" cap="flat" cmpd="sng">
                <a:solidFill>
                  <a:srgbClr val="FF0000"/>
                </a:solidFill>
                <a:prstDash val="solid"/>
                <a:round/>
                <a:headEnd type="none" w="med" len="med"/>
                <a:tailEnd type="none" w="med" len="med"/>
              </a:ln>
            </p:spPr>
          </p:sp>
        </p:grpSp>
        <p:grpSp>
          <p:nvGrpSpPr>
            <p:cNvPr id="32812" name="组合 126002"/>
            <p:cNvGrpSpPr/>
            <p:nvPr/>
          </p:nvGrpSpPr>
          <p:grpSpPr>
            <a:xfrm>
              <a:off x="2672" y="2586"/>
              <a:ext cx="816" cy="816"/>
              <a:chOff x="1202" y="2659"/>
              <a:chExt cx="816" cy="816"/>
            </a:xfrm>
          </p:grpSpPr>
          <p:sp>
            <p:nvSpPr>
              <p:cNvPr id="32813" name="直接连接符 126003"/>
              <p:cNvSpPr/>
              <p:nvPr/>
            </p:nvSpPr>
            <p:spPr>
              <a:xfrm>
                <a:off x="1202" y="2659"/>
                <a:ext cx="453" cy="454"/>
              </a:xfrm>
              <a:prstGeom prst="line">
                <a:avLst/>
              </a:prstGeom>
              <a:ln w="28575" cap="flat" cmpd="sng">
                <a:solidFill>
                  <a:srgbClr val="FF0000"/>
                </a:solidFill>
                <a:prstDash val="solid"/>
                <a:round/>
                <a:headEnd type="none" w="med" len="med"/>
                <a:tailEnd type="arrow" w="med" len="med"/>
              </a:ln>
            </p:spPr>
          </p:sp>
          <p:sp>
            <p:nvSpPr>
              <p:cNvPr id="32814" name="直接连接符 126004"/>
              <p:cNvSpPr/>
              <p:nvPr/>
            </p:nvSpPr>
            <p:spPr>
              <a:xfrm>
                <a:off x="1474" y="2931"/>
                <a:ext cx="544" cy="544"/>
              </a:xfrm>
              <a:prstGeom prst="line">
                <a:avLst/>
              </a:prstGeom>
              <a:ln w="28575" cap="flat" cmpd="sng">
                <a:solidFill>
                  <a:srgbClr val="FF0000"/>
                </a:solidFill>
                <a:prstDash val="solid"/>
                <a:round/>
                <a:headEnd type="none" w="med" len="med"/>
                <a:tailEnd type="none" w="med" len="med"/>
              </a:ln>
            </p:spPr>
          </p:sp>
        </p:grpSp>
      </p:grpSp>
      <p:sp>
        <p:nvSpPr>
          <p:cNvPr id="126006" name="直接连接符 126005"/>
          <p:cNvSpPr/>
          <p:nvPr/>
        </p:nvSpPr>
        <p:spPr>
          <a:xfrm flipH="1" flipV="1">
            <a:off x="7175500" y="5373688"/>
            <a:ext cx="71438" cy="647700"/>
          </a:xfrm>
          <a:prstGeom prst="line">
            <a:avLst/>
          </a:prstGeom>
          <a:ln w="38100" cap="flat" cmpd="sng">
            <a:solidFill>
              <a:schemeClr val="tx1"/>
            </a:solidFill>
            <a:prstDash val="dash"/>
            <a:round/>
            <a:headEnd type="none" w="med" len="med"/>
            <a:tailEnd type="none" w="med" len="med"/>
          </a:ln>
        </p:spPr>
      </p:sp>
      <p:sp>
        <p:nvSpPr>
          <p:cNvPr id="126007" name="直接连接符 126006"/>
          <p:cNvSpPr/>
          <p:nvPr/>
        </p:nvSpPr>
        <p:spPr>
          <a:xfrm flipH="1" flipV="1">
            <a:off x="7824788" y="5445125"/>
            <a:ext cx="215900" cy="649288"/>
          </a:xfrm>
          <a:prstGeom prst="line">
            <a:avLst/>
          </a:prstGeom>
          <a:ln w="38100" cap="flat" cmpd="sng">
            <a:solidFill>
              <a:schemeClr val="tx1"/>
            </a:solidFill>
            <a:prstDash val="dash"/>
            <a:round/>
            <a:headEnd type="none" w="med" len="med"/>
            <a:tailEnd type="none" w="med" len="med"/>
          </a:ln>
        </p:spPr>
      </p:sp>
      <p:sp>
        <p:nvSpPr>
          <p:cNvPr id="126008" name="直接连接符 126007"/>
          <p:cNvSpPr/>
          <p:nvPr/>
        </p:nvSpPr>
        <p:spPr>
          <a:xfrm flipV="1">
            <a:off x="8759825" y="5373688"/>
            <a:ext cx="287338" cy="649287"/>
          </a:xfrm>
          <a:prstGeom prst="line">
            <a:avLst/>
          </a:prstGeom>
          <a:ln w="38100" cap="flat" cmpd="sng">
            <a:solidFill>
              <a:schemeClr val="tx1"/>
            </a:solidFill>
            <a:prstDash val="dash"/>
            <a:round/>
            <a:headEnd type="none" w="med" len="med"/>
            <a:tailEnd type="none" w="med" len="med"/>
          </a:ln>
        </p:spPr>
      </p:sp>
      <p:sp>
        <p:nvSpPr>
          <p:cNvPr id="126009" name="直接连接符 126008"/>
          <p:cNvSpPr/>
          <p:nvPr/>
        </p:nvSpPr>
        <p:spPr>
          <a:xfrm flipH="1" flipV="1">
            <a:off x="9551988" y="5516563"/>
            <a:ext cx="215900" cy="647700"/>
          </a:xfrm>
          <a:prstGeom prst="line">
            <a:avLst/>
          </a:prstGeom>
          <a:ln w="38100" cap="flat" cmpd="sng">
            <a:solidFill>
              <a:schemeClr val="tx1"/>
            </a:solidFill>
            <a:prstDash val="dash"/>
            <a:round/>
            <a:headEnd type="none" w="med" len="med"/>
            <a:tailEnd type="none" w="med" len="med"/>
          </a:ln>
        </p:spPr>
      </p:sp>
      <p:grpSp>
        <p:nvGrpSpPr>
          <p:cNvPr id="126010" name="组合 126009"/>
          <p:cNvGrpSpPr/>
          <p:nvPr/>
        </p:nvGrpSpPr>
        <p:grpSpPr>
          <a:xfrm flipV="1">
            <a:off x="7248525" y="4508500"/>
            <a:ext cx="936625" cy="1511300"/>
            <a:chOff x="1202" y="2659"/>
            <a:chExt cx="816" cy="816"/>
          </a:xfrm>
        </p:grpSpPr>
        <p:sp>
          <p:nvSpPr>
            <p:cNvPr id="32820" name="直接连接符 126010"/>
            <p:cNvSpPr/>
            <p:nvPr/>
          </p:nvSpPr>
          <p:spPr>
            <a:xfrm>
              <a:off x="1202" y="2659"/>
              <a:ext cx="453" cy="454"/>
            </a:xfrm>
            <a:prstGeom prst="line">
              <a:avLst/>
            </a:prstGeom>
            <a:ln w="28575" cap="flat" cmpd="sng">
              <a:solidFill>
                <a:srgbClr val="0000FF"/>
              </a:solidFill>
              <a:prstDash val="solid"/>
              <a:round/>
              <a:headEnd type="none" w="med" len="med"/>
              <a:tailEnd type="arrow" w="med" len="med"/>
            </a:ln>
          </p:spPr>
        </p:sp>
        <p:sp>
          <p:nvSpPr>
            <p:cNvPr id="32821" name="直接连接符 126011"/>
            <p:cNvSpPr/>
            <p:nvPr/>
          </p:nvSpPr>
          <p:spPr>
            <a:xfrm>
              <a:off x="1474" y="2931"/>
              <a:ext cx="544" cy="544"/>
            </a:xfrm>
            <a:prstGeom prst="line">
              <a:avLst/>
            </a:prstGeom>
            <a:ln w="28575" cap="flat" cmpd="sng">
              <a:solidFill>
                <a:srgbClr val="0000FF"/>
              </a:solidFill>
              <a:prstDash val="solid"/>
              <a:round/>
              <a:headEnd type="none" w="med" len="med"/>
              <a:tailEnd type="none" w="med" len="med"/>
            </a:ln>
          </p:spPr>
        </p:sp>
      </p:grpSp>
      <p:grpSp>
        <p:nvGrpSpPr>
          <p:cNvPr id="126013" name="组合 126012"/>
          <p:cNvGrpSpPr/>
          <p:nvPr/>
        </p:nvGrpSpPr>
        <p:grpSpPr>
          <a:xfrm flipV="1">
            <a:off x="8040688" y="4076700"/>
            <a:ext cx="431800" cy="2014538"/>
            <a:chOff x="1202" y="2659"/>
            <a:chExt cx="816" cy="816"/>
          </a:xfrm>
        </p:grpSpPr>
        <p:sp>
          <p:nvSpPr>
            <p:cNvPr id="32823" name="直接连接符 126013"/>
            <p:cNvSpPr/>
            <p:nvPr/>
          </p:nvSpPr>
          <p:spPr>
            <a:xfrm>
              <a:off x="1202" y="2659"/>
              <a:ext cx="453" cy="454"/>
            </a:xfrm>
            <a:prstGeom prst="line">
              <a:avLst/>
            </a:prstGeom>
            <a:ln w="28575" cap="flat" cmpd="sng">
              <a:solidFill>
                <a:srgbClr val="0000FF"/>
              </a:solidFill>
              <a:prstDash val="solid"/>
              <a:round/>
              <a:headEnd type="none" w="med" len="med"/>
              <a:tailEnd type="arrow" w="med" len="med"/>
            </a:ln>
          </p:spPr>
        </p:sp>
        <p:sp>
          <p:nvSpPr>
            <p:cNvPr id="32824" name="直接连接符 126014"/>
            <p:cNvSpPr/>
            <p:nvPr/>
          </p:nvSpPr>
          <p:spPr>
            <a:xfrm>
              <a:off x="1474" y="2931"/>
              <a:ext cx="544" cy="544"/>
            </a:xfrm>
            <a:prstGeom prst="line">
              <a:avLst/>
            </a:prstGeom>
            <a:ln w="28575" cap="flat" cmpd="sng">
              <a:solidFill>
                <a:srgbClr val="0000FF"/>
              </a:solidFill>
              <a:prstDash val="solid"/>
              <a:round/>
              <a:headEnd type="none" w="med" len="med"/>
              <a:tailEnd type="none" w="med" len="med"/>
            </a:ln>
          </p:spPr>
        </p:sp>
      </p:grpSp>
      <p:grpSp>
        <p:nvGrpSpPr>
          <p:cNvPr id="126016" name="组合 126015"/>
          <p:cNvGrpSpPr/>
          <p:nvPr/>
        </p:nvGrpSpPr>
        <p:grpSpPr>
          <a:xfrm flipV="1">
            <a:off x="8759825" y="5589588"/>
            <a:ext cx="1366838" cy="431800"/>
            <a:chOff x="1202" y="2659"/>
            <a:chExt cx="816" cy="816"/>
          </a:xfrm>
        </p:grpSpPr>
        <p:sp>
          <p:nvSpPr>
            <p:cNvPr id="32826" name="直接连接符 126016"/>
            <p:cNvSpPr/>
            <p:nvPr/>
          </p:nvSpPr>
          <p:spPr>
            <a:xfrm>
              <a:off x="1202" y="2659"/>
              <a:ext cx="453" cy="454"/>
            </a:xfrm>
            <a:prstGeom prst="line">
              <a:avLst/>
            </a:prstGeom>
            <a:ln w="28575" cap="flat" cmpd="sng">
              <a:solidFill>
                <a:srgbClr val="0000FF"/>
              </a:solidFill>
              <a:prstDash val="solid"/>
              <a:round/>
              <a:headEnd type="none" w="med" len="med"/>
              <a:tailEnd type="arrow" w="med" len="med"/>
            </a:ln>
          </p:spPr>
        </p:sp>
        <p:sp>
          <p:nvSpPr>
            <p:cNvPr id="32827" name="直接连接符 126017"/>
            <p:cNvSpPr/>
            <p:nvPr/>
          </p:nvSpPr>
          <p:spPr>
            <a:xfrm>
              <a:off x="1474" y="2931"/>
              <a:ext cx="544" cy="544"/>
            </a:xfrm>
            <a:prstGeom prst="line">
              <a:avLst/>
            </a:prstGeom>
            <a:ln w="28575" cap="flat" cmpd="sng">
              <a:solidFill>
                <a:srgbClr val="0000FF"/>
              </a:solidFill>
              <a:prstDash val="solid"/>
              <a:round/>
              <a:headEnd type="none" w="med" len="med"/>
              <a:tailEnd type="none" w="med" len="med"/>
            </a:ln>
          </p:spPr>
        </p:sp>
      </p:grpSp>
      <p:grpSp>
        <p:nvGrpSpPr>
          <p:cNvPr id="126019" name="组合 126018"/>
          <p:cNvGrpSpPr/>
          <p:nvPr/>
        </p:nvGrpSpPr>
        <p:grpSpPr>
          <a:xfrm flipV="1">
            <a:off x="9767888" y="4292600"/>
            <a:ext cx="287337" cy="1871663"/>
            <a:chOff x="1202" y="2659"/>
            <a:chExt cx="816" cy="816"/>
          </a:xfrm>
        </p:grpSpPr>
        <p:sp>
          <p:nvSpPr>
            <p:cNvPr id="32829" name="直接连接符 126019"/>
            <p:cNvSpPr/>
            <p:nvPr/>
          </p:nvSpPr>
          <p:spPr>
            <a:xfrm>
              <a:off x="1202" y="2659"/>
              <a:ext cx="453" cy="454"/>
            </a:xfrm>
            <a:prstGeom prst="line">
              <a:avLst/>
            </a:prstGeom>
            <a:ln w="28575" cap="flat" cmpd="sng">
              <a:solidFill>
                <a:srgbClr val="0000FF"/>
              </a:solidFill>
              <a:prstDash val="solid"/>
              <a:round/>
              <a:headEnd type="none" w="med" len="med"/>
              <a:tailEnd type="arrow" w="med" len="med"/>
            </a:ln>
          </p:spPr>
        </p:sp>
        <p:sp>
          <p:nvSpPr>
            <p:cNvPr id="32830" name="直接连接符 126020"/>
            <p:cNvSpPr/>
            <p:nvPr/>
          </p:nvSpPr>
          <p:spPr>
            <a:xfrm>
              <a:off x="1474" y="2931"/>
              <a:ext cx="544" cy="544"/>
            </a:xfrm>
            <a:prstGeom prst="line">
              <a:avLst/>
            </a:prstGeom>
            <a:ln w="28575" cap="flat" cmpd="sng">
              <a:solidFill>
                <a:srgbClr val="0000FF"/>
              </a:solidFill>
              <a:prstDash val="solid"/>
              <a:round/>
              <a:headEnd type="none" w="med" len="med"/>
              <a:tailEnd type="none" w="med" len="med"/>
            </a:ln>
          </p:spPr>
        </p:sp>
      </p:grpSp>
      <p:pic>
        <p:nvPicPr>
          <p:cNvPr id="32831" name="图片 126023" descr="@_Q`M$`2V03@Q[R]7P22WD2"/>
          <p:cNvPicPr>
            <a:picLocks noChangeAspect="1"/>
          </p:cNvPicPr>
          <p:nvPr/>
        </p:nvPicPr>
        <p:blipFill>
          <a:blip r:embed="rId1"/>
          <a:stretch>
            <a:fillRect/>
          </a:stretch>
        </p:blipFill>
        <p:spPr>
          <a:xfrm>
            <a:off x="9912350" y="0"/>
            <a:ext cx="755650" cy="620713"/>
          </a:xfrm>
          <a:prstGeom prst="rect">
            <a:avLst/>
          </a:prstGeom>
          <a:noFill/>
          <a:ln w="9525">
            <a:noFill/>
          </a:ln>
        </p:spPr>
      </p:pic>
      <p:pic>
        <p:nvPicPr>
          <p:cNvPr id="32832" name="图片 126024" descr="WW_028">
            <a:hlinkClick r:id="rId2" action="ppaction://hlinksldjump"/>
          </p:cNvPr>
          <p:cNvPicPr>
            <a:picLocks noChangeAspect="1"/>
          </p:cNvPicPr>
          <p:nvPr/>
        </p:nvPicPr>
        <p:blipFill>
          <a:blip r:embed="rId3"/>
          <a:stretch>
            <a:fillRect/>
          </a:stretch>
        </p:blipFill>
        <p:spPr>
          <a:xfrm>
            <a:off x="10096500" y="6400800"/>
            <a:ext cx="571500" cy="457200"/>
          </a:xfrm>
          <a:prstGeom prst="rect">
            <a:avLst/>
          </a:prstGeom>
          <a:noFill/>
          <a:ln w="9525">
            <a:noFill/>
          </a:ln>
        </p:spPr>
      </p:pic>
      <p:sp>
        <p:nvSpPr>
          <p:cNvPr id="114732" name="文本框 114731"/>
          <p:cNvSpPr txBox="1"/>
          <p:nvPr/>
        </p:nvSpPr>
        <p:spPr>
          <a:xfrm>
            <a:off x="2014538" y="798513"/>
            <a:ext cx="8556625" cy="2061210"/>
          </a:xfrm>
          <a:prstGeom prst="rect">
            <a:avLst/>
          </a:prstGeom>
          <a:noFill/>
          <a:ln w="9525">
            <a:noFill/>
          </a:ln>
        </p:spPr>
        <p:txBody>
          <a:bodyPr anchor="t">
            <a:spAutoFit/>
          </a:bodyPr>
          <a:p>
            <a:r>
              <a:rPr lang="zh-CN" altLang="en-US" sz="3200" b="1" dirty="0">
                <a:solidFill>
                  <a:srgbClr val="FF00FF"/>
                </a:solidFill>
                <a:latin typeface="Arial" panose="020B0604020202020204" pitchFamily="34" charset="0"/>
                <a:ea typeface="宋体" panose="02010600030101010101" pitchFamily="2" charset="-122"/>
              </a:rPr>
              <a:t>提问</a:t>
            </a:r>
            <a:r>
              <a:rPr lang="en-US" altLang="zh-CN" sz="3200" b="1">
                <a:solidFill>
                  <a:srgbClr val="FF00FF"/>
                </a:solidFill>
                <a:latin typeface="Arial" panose="020B0604020202020204" pitchFamily="34" charset="0"/>
                <a:ea typeface="宋体" panose="02010600030101010101" pitchFamily="2" charset="-122"/>
              </a:rPr>
              <a:t>:</a:t>
            </a:r>
            <a:r>
              <a:rPr lang="zh-CN" altLang="en-US" sz="3200" b="1" dirty="0">
                <a:solidFill>
                  <a:srgbClr val="FF00FF"/>
                </a:solidFill>
                <a:latin typeface="Arial" panose="020B0604020202020204" pitchFamily="34" charset="0"/>
                <a:ea typeface="宋体" panose="02010600030101010101" pitchFamily="2" charset="-122"/>
              </a:rPr>
              <a:t>镜面反射和漫反射谁遵守光的反射定律？</a:t>
            </a:r>
            <a:endParaRPr lang="zh-CN" altLang="en-US" sz="3200" b="1" dirty="0">
              <a:solidFill>
                <a:srgbClr val="FF00FF"/>
              </a:solidFill>
              <a:latin typeface="Arial" panose="020B0604020202020204" pitchFamily="34" charset="0"/>
              <a:ea typeface="宋体" panose="02010600030101010101" pitchFamily="2" charset="-122"/>
            </a:endParaRPr>
          </a:p>
          <a:p>
            <a:r>
              <a:rPr lang="zh-CN" altLang="en-US" sz="2800" dirty="0">
                <a:solidFill>
                  <a:srgbClr val="FF00FF"/>
                </a:solidFill>
                <a:latin typeface="Arial" panose="020B0604020202020204" pitchFamily="34" charset="0"/>
                <a:ea typeface="宋体" panose="02010600030101010101" pitchFamily="2" charset="-122"/>
              </a:rPr>
              <a:t>　    </a:t>
            </a:r>
            <a:endParaRPr lang="zh-CN" altLang="en-US" sz="2800" dirty="0">
              <a:solidFill>
                <a:srgbClr val="FF00FF"/>
              </a:solidFill>
              <a:latin typeface="Arial" panose="020B0604020202020204" pitchFamily="34" charset="0"/>
              <a:ea typeface="宋体" panose="02010600030101010101" pitchFamily="2" charset="-122"/>
            </a:endParaRPr>
          </a:p>
          <a:p>
            <a:endParaRPr lang="zh-CN" altLang="en-US" sz="2800" b="1" dirty="0">
              <a:solidFill>
                <a:srgbClr val="FF00FF"/>
              </a:solidFill>
              <a:latin typeface="Arial" panose="020B0604020202020204" pitchFamily="34" charset="0"/>
              <a:ea typeface="宋体" panose="02010600030101010101" pitchFamily="2" charset="-122"/>
            </a:endParaRPr>
          </a:p>
          <a:p>
            <a:r>
              <a:rPr lang="zh-CN" altLang="en-US" sz="4000" dirty="0">
                <a:latin typeface="Arial" panose="020B0604020202020204" pitchFamily="34" charset="0"/>
                <a:ea typeface="宋体" panose="02010600030101010101" pitchFamily="2" charset="-122"/>
              </a:rPr>
              <a:t> </a:t>
            </a:r>
            <a:endParaRPr lang="zh-CN" altLang="en-US" sz="4000" dirty="0">
              <a:latin typeface="Arial" panose="020B0604020202020204" pitchFamily="34" charset="0"/>
              <a:ea typeface="宋体" panose="02010600030101010101" pitchFamily="2" charset="-122"/>
            </a:endParaRPr>
          </a:p>
        </p:txBody>
      </p:sp>
      <p:sp>
        <p:nvSpPr>
          <p:cNvPr id="2" name="文本框 1"/>
          <p:cNvSpPr txBox="1"/>
          <p:nvPr/>
        </p:nvSpPr>
        <p:spPr>
          <a:xfrm>
            <a:off x="2135188" y="2432050"/>
            <a:ext cx="7234237" cy="953135"/>
          </a:xfrm>
          <a:prstGeom prst="rect">
            <a:avLst/>
          </a:prstGeom>
          <a:noFill/>
          <a:ln w="9525">
            <a:noFill/>
          </a:ln>
        </p:spPr>
        <p:txBody>
          <a:bodyPr anchor="t">
            <a:spAutoFit/>
          </a:bodyPr>
          <a:p>
            <a:r>
              <a:rPr lang="zh-CN" altLang="en-US" sz="2800" b="1" dirty="0">
                <a:solidFill>
                  <a:srgbClr val="0000FF"/>
                </a:solidFill>
                <a:latin typeface="Arial" panose="020B0604020202020204" pitchFamily="34" charset="0"/>
                <a:ea typeface="宋体" panose="02010600030101010101" pitchFamily="2" charset="-122"/>
              </a:rPr>
              <a:t>漫反射向各个方向反射光，所以能使我们从各个方向看到物体</a:t>
            </a:r>
            <a:r>
              <a:rPr lang="zh-CN" altLang="en-US" sz="2800" dirty="0">
                <a:solidFill>
                  <a:srgbClr val="0000FF"/>
                </a:solidFill>
                <a:latin typeface="Arial" panose="020B0604020202020204" pitchFamily="34" charset="0"/>
                <a:ea typeface="宋体" panose="02010600030101010101" pitchFamily="2" charset="-122"/>
              </a:rPr>
              <a:t>。</a:t>
            </a:r>
            <a:endParaRPr lang="zh-CN" altLang="en-US" sz="2800" dirty="0">
              <a:solidFill>
                <a:srgbClr val="0000FF"/>
              </a:solidFill>
              <a:latin typeface="Arial" panose="020B0604020202020204" pitchFamily="34" charset="0"/>
              <a:ea typeface="宋体" panose="02010600030101010101" pitchFamily="2" charset="-122"/>
            </a:endParaRPr>
          </a:p>
        </p:txBody>
      </p:sp>
      <p:sp>
        <p:nvSpPr>
          <p:cNvPr id="3" name="文本框 2"/>
          <p:cNvSpPr txBox="1"/>
          <p:nvPr/>
        </p:nvSpPr>
        <p:spPr>
          <a:xfrm>
            <a:off x="2911475" y="1530350"/>
            <a:ext cx="3041015" cy="583565"/>
          </a:xfrm>
          <a:prstGeom prst="rect">
            <a:avLst/>
          </a:prstGeom>
          <a:noFill/>
          <a:ln w="9525">
            <a:noFill/>
          </a:ln>
        </p:spPr>
        <p:txBody>
          <a:bodyPr wrap="none" anchor="t">
            <a:spAutoFit/>
          </a:bodyPr>
          <a:p>
            <a:r>
              <a:rPr lang="zh-CN" altLang="en-US" sz="3200" b="1" dirty="0">
                <a:solidFill>
                  <a:srgbClr val="FF0000"/>
                </a:solidFill>
                <a:latin typeface="Arial" panose="020B0604020202020204" pitchFamily="34" charset="0"/>
                <a:ea typeface="宋体" panose="02010600030101010101" pitchFamily="2" charset="-122"/>
              </a:rPr>
              <a:t>都遵守反射定律</a:t>
            </a:r>
            <a:endParaRPr lang="zh-CN" altLang="en-US" sz="3200" b="1" dirty="0">
              <a:solidFill>
                <a:srgbClr val="FF00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4732"/>
                                        </p:tgtEl>
                                        <p:attrNameLst>
                                          <p:attrName>style.visibility</p:attrName>
                                        </p:attrNameLst>
                                      </p:cBhvr>
                                      <p:to>
                                        <p:strVal val="visible"/>
                                      </p:to>
                                    </p:set>
                                    <p:animEffect transition="in" filter="dissolve">
                                      <p:cBhvr>
                                        <p:cTn id="7" dur="500"/>
                                        <p:tgtEl>
                                          <p:spTgt spid="114732"/>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125958"/>
                                        </p:tgtEl>
                                        <p:attrNameLst>
                                          <p:attrName>style.visibility</p:attrName>
                                        </p:attrNameLst>
                                      </p:cBhvr>
                                      <p:to>
                                        <p:strVal val="visible"/>
                                      </p:to>
                                    </p:set>
                                    <p:animEffect transition="in" filter="dissolve">
                                      <p:cBhvr>
                                        <p:cTn id="11" dur="500"/>
                                        <p:tgtEl>
                                          <p:spTgt spid="125958"/>
                                        </p:tgtEl>
                                      </p:cBhvr>
                                    </p:animEffect>
                                  </p:childTnLst>
                                </p:cTn>
                              </p:par>
                            </p:childTnLst>
                          </p:cTn>
                        </p:par>
                      </p:childTnLst>
                    </p:cTn>
                  </p:par>
                  <p:par>
                    <p:cTn id="12" fill="hold">
                      <p:stCondLst>
                        <p:cond delay="indefinite"/>
                      </p:stCondLst>
                      <p:childTnLst>
                        <p:par>
                          <p:cTn id="13" fill="hold">
                            <p:stCondLst>
                              <p:cond delay="0"/>
                            </p:stCondLst>
                            <p:childTnLst>
                              <p:par>
                                <p:cTn id="14" presetID="55" presetClass="entr" presetSubtype="0" fill="hold" nodeType="clickEffect">
                                  <p:stCondLst>
                                    <p:cond delay="0"/>
                                  </p:stCondLst>
                                  <p:childTnLst>
                                    <p:set>
                                      <p:cBhvr>
                                        <p:cTn id="15" dur="1" fill="hold">
                                          <p:stCondLst>
                                            <p:cond delay="0"/>
                                          </p:stCondLst>
                                        </p:cTn>
                                        <p:tgtEl>
                                          <p:spTgt spid="125960"/>
                                        </p:tgtEl>
                                        <p:attrNameLst>
                                          <p:attrName>style.visibility</p:attrName>
                                        </p:attrNameLst>
                                      </p:cBhvr>
                                      <p:to>
                                        <p:strVal val="visible"/>
                                      </p:to>
                                    </p:set>
                                    <p:anim calcmode="lin" valueType="num">
                                      <p:cBhvr>
                                        <p:cTn id="16" dur="1000" fill="hold"/>
                                        <p:tgtEl>
                                          <p:spTgt spid="125960"/>
                                        </p:tgtEl>
                                        <p:attrNameLst>
                                          <p:attrName>ppt_w</p:attrName>
                                        </p:attrNameLst>
                                      </p:cBhvr>
                                      <p:tavLst>
                                        <p:tav tm="0">
                                          <p:val>
                                            <p:strVal val="#ppt_w*0.70"/>
                                          </p:val>
                                        </p:tav>
                                        <p:tav tm="100000">
                                          <p:val>
                                            <p:strVal val="#ppt_w"/>
                                          </p:val>
                                        </p:tav>
                                      </p:tavLst>
                                    </p:anim>
                                    <p:anim calcmode="lin" valueType="num">
                                      <p:cBhvr>
                                        <p:cTn id="17" dur="1000" fill="hold"/>
                                        <p:tgtEl>
                                          <p:spTgt spid="125960"/>
                                        </p:tgtEl>
                                        <p:attrNameLst>
                                          <p:attrName>ppt_h</p:attrName>
                                        </p:attrNameLst>
                                      </p:cBhvr>
                                      <p:tavLst>
                                        <p:tav tm="0">
                                          <p:val>
                                            <p:strVal val="#ppt_h"/>
                                          </p:val>
                                        </p:tav>
                                        <p:tav tm="100000">
                                          <p:val>
                                            <p:strVal val="#ppt_h"/>
                                          </p:val>
                                        </p:tav>
                                      </p:tavLst>
                                    </p:anim>
                                    <p:animEffect transition="in" filter="fade">
                                      <p:cBhvr>
                                        <p:cTn id="18" dur="1000"/>
                                        <p:tgtEl>
                                          <p:spTgt spid="125960"/>
                                        </p:tgtEl>
                                      </p:cBhvr>
                                    </p:animEffect>
                                  </p:childTnLst>
                                </p:cTn>
                              </p:par>
                            </p:childTnLst>
                          </p:cTn>
                        </p:par>
                        <p:par>
                          <p:cTn id="19" fill="hold">
                            <p:stCondLst>
                              <p:cond delay="1000"/>
                            </p:stCondLst>
                            <p:childTnLst>
                              <p:par>
                                <p:cTn id="20" presetID="3" presetClass="entr" presetSubtype="5" fill="hold" nodeType="afterEffect">
                                  <p:stCondLst>
                                    <p:cond delay="0"/>
                                  </p:stCondLst>
                                  <p:childTnLst>
                                    <p:set>
                                      <p:cBhvr>
                                        <p:cTn id="21" dur="1" fill="hold">
                                          <p:stCondLst>
                                            <p:cond delay="0"/>
                                          </p:stCondLst>
                                        </p:cTn>
                                        <p:tgtEl>
                                          <p:spTgt spid="125961"/>
                                        </p:tgtEl>
                                        <p:attrNameLst>
                                          <p:attrName>style.visibility</p:attrName>
                                        </p:attrNameLst>
                                      </p:cBhvr>
                                      <p:to>
                                        <p:strVal val="visible"/>
                                      </p:to>
                                    </p:set>
                                    <p:animEffect transition="in" filter="blinds(vertical)">
                                      <p:cBhvr>
                                        <p:cTn id="22" dur="500"/>
                                        <p:tgtEl>
                                          <p:spTgt spid="125961"/>
                                        </p:tgtEl>
                                      </p:cBhvr>
                                    </p:animEffect>
                                  </p:childTnLst>
                                </p:cTn>
                              </p:par>
                            </p:childTnLst>
                          </p:cTn>
                        </p:par>
                        <p:par>
                          <p:cTn id="23" fill="hold">
                            <p:stCondLst>
                              <p:cond delay="1500"/>
                            </p:stCondLst>
                            <p:childTnLst>
                              <p:par>
                                <p:cTn id="24" presetID="12" presetClass="entr" presetSubtype="4" fill="hold" nodeType="afterEffect">
                                  <p:stCondLst>
                                    <p:cond delay="0"/>
                                  </p:stCondLst>
                                  <p:childTnLst>
                                    <p:set>
                                      <p:cBhvr>
                                        <p:cTn id="25" dur="1" fill="hold">
                                          <p:stCondLst>
                                            <p:cond delay="0"/>
                                          </p:stCondLst>
                                        </p:cTn>
                                        <p:tgtEl>
                                          <p:spTgt spid="125974"/>
                                        </p:tgtEl>
                                        <p:attrNameLst>
                                          <p:attrName>style.visibility</p:attrName>
                                        </p:attrNameLst>
                                      </p:cBhvr>
                                      <p:to>
                                        <p:strVal val="visible"/>
                                      </p:to>
                                    </p:set>
                                    <p:animEffect transition="in" filter="slide(fromBottom)">
                                      <p:cBhvr>
                                        <p:cTn id="26" dur="500"/>
                                        <p:tgtEl>
                                          <p:spTgt spid="125974"/>
                                        </p:tgtEl>
                                      </p:cBhvr>
                                    </p:animEffect>
                                  </p:childTnLst>
                                </p:cTn>
                              </p:par>
                            </p:childTnLst>
                          </p:cTn>
                        </p:par>
                        <p:par>
                          <p:cTn id="27" fill="hold">
                            <p:stCondLst>
                              <p:cond delay="2000"/>
                            </p:stCondLst>
                            <p:childTnLst>
                              <p:par>
                                <p:cTn id="28" presetID="12" presetClass="entr" presetSubtype="4" fill="hold" nodeType="afterEffect">
                                  <p:stCondLst>
                                    <p:cond delay="0"/>
                                  </p:stCondLst>
                                  <p:childTnLst>
                                    <p:set>
                                      <p:cBhvr>
                                        <p:cTn id="29" dur="1" fill="hold">
                                          <p:stCondLst>
                                            <p:cond delay="0"/>
                                          </p:stCondLst>
                                        </p:cTn>
                                        <p:tgtEl>
                                          <p:spTgt spid="125975"/>
                                        </p:tgtEl>
                                        <p:attrNameLst>
                                          <p:attrName>style.visibility</p:attrName>
                                        </p:attrNameLst>
                                      </p:cBhvr>
                                      <p:to>
                                        <p:strVal val="visible"/>
                                      </p:to>
                                    </p:set>
                                    <p:animEffect transition="in" filter="slide(fromBottom)">
                                      <p:cBhvr>
                                        <p:cTn id="30" dur="500"/>
                                        <p:tgtEl>
                                          <p:spTgt spid="125975"/>
                                        </p:tgtEl>
                                      </p:cBhvr>
                                    </p:animEffect>
                                  </p:childTnLst>
                                </p:cTn>
                              </p:par>
                            </p:childTnLst>
                          </p:cTn>
                        </p:par>
                        <p:par>
                          <p:cTn id="31" fill="hold">
                            <p:stCondLst>
                              <p:cond delay="2500"/>
                            </p:stCondLst>
                            <p:childTnLst>
                              <p:par>
                                <p:cTn id="32" presetID="12" presetClass="entr" presetSubtype="4" fill="hold" nodeType="afterEffect">
                                  <p:stCondLst>
                                    <p:cond delay="0"/>
                                  </p:stCondLst>
                                  <p:childTnLst>
                                    <p:set>
                                      <p:cBhvr>
                                        <p:cTn id="33" dur="1" fill="hold">
                                          <p:stCondLst>
                                            <p:cond delay="0"/>
                                          </p:stCondLst>
                                        </p:cTn>
                                        <p:tgtEl>
                                          <p:spTgt spid="125976"/>
                                        </p:tgtEl>
                                        <p:attrNameLst>
                                          <p:attrName>style.visibility</p:attrName>
                                        </p:attrNameLst>
                                      </p:cBhvr>
                                      <p:to>
                                        <p:strVal val="visible"/>
                                      </p:to>
                                    </p:set>
                                    <p:animEffect transition="in" filter="slide(fromBottom)">
                                      <p:cBhvr>
                                        <p:cTn id="34" dur="500"/>
                                        <p:tgtEl>
                                          <p:spTgt spid="125976"/>
                                        </p:tgtEl>
                                      </p:cBhvr>
                                    </p:animEffect>
                                  </p:childTnLst>
                                </p:cTn>
                              </p:par>
                            </p:childTnLst>
                          </p:cTn>
                        </p:par>
                        <p:par>
                          <p:cTn id="35" fill="hold">
                            <p:stCondLst>
                              <p:cond delay="3000"/>
                            </p:stCondLst>
                            <p:childTnLst>
                              <p:par>
                                <p:cTn id="36" presetID="12" presetClass="entr" presetSubtype="4" fill="hold" nodeType="afterEffect">
                                  <p:stCondLst>
                                    <p:cond delay="0"/>
                                  </p:stCondLst>
                                  <p:childTnLst>
                                    <p:set>
                                      <p:cBhvr>
                                        <p:cTn id="37" dur="1" fill="hold">
                                          <p:stCondLst>
                                            <p:cond delay="0"/>
                                          </p:stCondLst>
                                        </p:cTn>
                                        <p:tgtEl>
                                          <p:spTgt spid="125977"/>
                                        </p:tgtEl>
                                        <p:attrNameLst>
                                          <p:attrName>style.visibility</p:attrName>
                                        </p:attrNameLst>
                                      </p:cBhvr>
                                      <p:to>
                                        <p:strVal val="visible"/>
                                      </p:to>
                                    </p:set>
                                    <p:animEffect transition="in" filter="slide(fromBottom)">
                                      <p:cBhvr>
                                        <p:cTn id="38" dur="500"/>
                                        <p:tgtEl>
                                          <p:spTgt spid="125977"/>
                                        </p:tgtEl>
                                      </p:cBhvr>
                                    </p:animEffect>
                                  </p:childTnLst>
                                </p:cTn>
                              </p:par>
                            </p:childTnLst>
                          </p:cTn>
                        </p:par>
                        <p:par>
                          <p:cTn id="39" fill="hold">
                            <p:stCondLst>
                              <p:cond delay="3500"/>
                            </p:stCondLst>
                            <p:childTnLst>
                              <p:par>
                                <p:cTn id="40" presetID="3" presetClass="entr" presetSubtype="5" fill="hold" nodeType="afterEffect">
                                  <p:stCondLst>
                                    <p:cond delay="0"/>
                                  </p:stCondLst>
                                  <p:childTnLst>
                                    <p:set>
                                      <p:cBhvr>
                                        <p:cTn id="41" dur="1" fill="hold">
                                          <p:stCondLst>
                                            <p:cond delay="0"/>
                                          </p:stCondLst>
                                        </p:cTn>
                                        <p:tgtEl>
                                          <p:spTgt spid="125978"/>
                                        </p:tgtEl>
                                        <p:attrNameLst>
                                          <p:attrName>style.visibility</p:attrName>
                                        </p:attrNameLst>
                                      </p:cBhvr>
                                      <p:to>
                                        <p:strVal val="visible"/>
                                      </p:to>
                                    </p:set>
                                    <p:animEffect transition="in" filter="blinds(vertical)">
                                      <p:cBhvr>
                                        <p:cTn id="42" dur="500"/>
                                        <p:tgtEl>
                                          <p:spTgt spid="125978"/>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32" fill="hold" nodeType="clickEffect">
                                  <p:stCondLst>
                                    <p:cond delay="0"/>
                                  </p:stCondLst>
                                  <p:childTnLst>
                                    <p:set>
                                      <p:cBhvr>
                                        <p:cTn id="46" dur="1" fill="hold">
                                          <p:stCondLst>
                                            <p:cond delay="0"/>
                                          </p:stCondLst>
                                        </p:cTn>
                                        <p:tgtEl>
                                          <p:spTgt spid="125992"/>
                                        </p:tgtEl>
                                        <p:attrNameLst>
                                          <p:attrName>style.visibility</p:attrName>
                                        </p:attrNameLst>
                                      </p:cBhvr>
                                      <p:to>
                                        <p:strVal val="visible"/>
                                      </p:to>
                                    </p:set>
                                    <p:animEffect transition="in" filter="box(out)">
                                      <p:cBhvr>
                                        <p:cTn id="47" dur="500"/>
                                        <p:tgtEl>
                                          <p:spTgt spid="125992"/>
                                        </p:tgtEl>
                                      </p:cBhvr>
                                    </p:animEffect>
                                  </p:childTnLst>
                                </p:cTn>
                              </p:par>
                            </p:childTnLst>
                          </p:cTn>
                        </p:par>
                        <p:par>
                          <p:cTn id="48" fill="hold">
                            <p:stCondLst>
                              <p:cond delay="500"/>
                            </p:stCondLst>
                            <p:childTnLst>
                              <p:par>
                                <p:cTn id="49" presetID="3" presetClass="entr" presetSubtype="5" fill="hold" nodeType="afterEffect">
                                  <p:stCondLst>
                                    <p:cond delay="0"/>
                                  </p:stCondLst>
                                  <p:childTnLst>
                                    <p:set>
                                      <p:cBhvr>
                                        <p:cTn id="50" dur="1" fill="hold">
                                          <p:stCondLst>
                                            <p:cond delay="0"/>
                                          </p:stCondLst>
                                        </p:cTn>
                                        <p:tgtEl>
                                          <p:spTgt spid="125993"/>
                                        </p:tgtEl>
                                        <p:attrNameLst>
                                          <p:attrName>style.visibility</p:attrName>
                                        </p:attrNameLst>
                                      </p:cBhvr>
                                      <p:to>
                                        <p:strVal val="visible"/>
                                      </p:to>
                                    </p:set>
                                    <p:animEffect transition="in" filter="blinds(vertical)">
                                      <p:cBhvr>
                                        <p:cTn id="51" dur="500"/>
                                        <p:tgtEl>
                                          <p:spTgt spid="125993"/>
                                        </p:tgtEl>
                                      </p:cBhvr>
                                    </p:animEffect>
                                  </p:childTnLst>
                                </p:cTn>
                              </p:par>
                            </p:childTnLst>
                          </p:cTn>
                        </p:par>
                        <p:par>
                          <p:cTn id="52" fill="hold">
                            <p:stCondLst>
                              <p:cond delay="1000"/>
                            </p:stCondLst>
                            <p:childTnLst>
                              <p:par>
                                <p:cTn id="53" presetID="12" presetClass="entr" presetSubtype="4" fill="hold" nodeType="afterEffect">
                                  <p:stCondLst>
                                    <p:cond delay="0"/>
                                  </p:stCondLst>
                                  <p:childTnLst>
                                    <p:set>
                                      <p:cBhvr>
                                        <p:cTn id="54" dur="1" fill="hold">
                                          <p:stCondLst>
                                            <p:cond delay="0"/>
                                          </p:stCondLst>
                                        </p:cTn>
                                        <p:tgtEl>
                                          <p:spTgt spid="126006"/>
                                        </p:tgtEl>
                                        <p:attrNameLst>
                                          <p:attrName>style.visibility</p:attrName>
                                        </p:attrNameLst>
                                      </p:cBhvr>
                                      <p:to>
                                        <p:strVal val="visible"/>
                                      </p:to>
                                    </p:set>
                                    <p:animEffect transition="in" filter="slide(fromBottom)">
                                      <p:cBhvr>
                                        <p:cTn id="55" dur="500"/>
                                        <p:tgtEl>
                                          <p:spTgt spid="126006"/>
                                        </p:tgtEl>
                                      </p:cBhvr>
                                    </p:animEffect>
                                  </p:childTnLst>
                                </p:cTn>
                              </p:par>
                            </p:childTnLst>
                          </p:cTn>
                        </p:par>
                        <p:par>
                          <p:cTn id="56" fill="hold">
                            <p:stCondLst>
                              <p:cond delay="1500"/>
                            </p:stCondLst>
                            <p:childTnLst>
                              <p:par>
                                <p:cTn id="57" presetID="12" presetClass="entr" presetSubtype="4" fill="hold" nodeType="afterEffect">
                                  <p:stCondLst>
                                    <p:cond delay="0"/>
                                  </p:stCondLst>
                                  <p:childTnLst>
                                    <p:set>
                                      <p:cBhvr>
                                        <p:cTn id="58" dur="1" fill="hold">
                                          <p:stCondLst>
                                            <p:cond delay="0"/>
                                          </p:stCondLst>
                                        </p:cTn>
                                        <p:tgtEl>
                                          <p:spTgt spid="126007"/>
                                        </p:tgtEl>
                                        <p:attrNameLst>
                                          <p:attrName>style.visibility</p:attrName>
                                        </p:attrNameLst>
                                      </p:cBhvr>
                                      <p:to>
                                        <p:strVal val="visible"/>
                                      </p:to>
                                    </p:set>
                                    <p:animEffect transition="in" filter="slide(fromBottom)">
                                      <p:cBhvr>
                                        <p:cTn id="59" dur="500"/>
                                        <p:tgtEl>
                                          <p:spTgt spid="126007"/>
                                        </p:tgtEl>
                                      </p:cBhvr>
                                    </p:animEffect>
                                  </p:childTnLst>
                                </p:cTn>
                              </p:par>
                            </p:childTnLst>
                          </p:cTn>
                        </p:par>
                        <p:par>
                          <p:cTn id="60" fill="hold">
                            <p:stCondLst>
                              <p:cond delay="2000"/>
                            </p:stCondLst>
                            <p:childTnLst>
                              <p:par>
                                <p:cTn id="61" presetID="12" presetClass="entr" presetSubtype="4" fill="hold" nodeType="afterEffect">
                                  <p:stCondLst>
                                    <p:cond delay="0"/>
                                  </p:stCondLst>
                                  <p:childTnLst>
                                    <p:set>
                                      <p:cBhvr>
                                        <p:cTn id="62" dur="1" fill="hold">
                                          <p:stCondLst>
                                            <p:cond delay="0"/>
                                          </p:stCondLst>
                                        </p:cTn>
                                        <p:tgtEl>
                                          <p:spTgt spid="126008"/>
                                        </p:tgtEl>
                                        <p:attrNameLst>
                                          <p:attrName>style.visibility</p:attrName>
                                        </p:attrNameLst>
                                      </p:cBhvr>
                                      <p:to>
                                        <p:strVal val="visible"/>
                                      </p:to>
                                    </p:set>
                                    <p:animEffect transition="in" filter="slide(fromBottom)">
                                      <p:cBhvr>
                                        <p:cTn id="63" dur="500"/>
                                        <p:tgtEl>
                                          <p:spTgt spid="126008"/>
                                        </p:tgtEl>
                                      </p:cBhvr>
                                    </p:animEffect>
                                  </p:childTnLst>
                                </p:cTn>
                              </p:par>
                            </p:childTnLst>
                          </p:cTn>
                        </p:par>
                        <p:par>
                          <p:cTn id="64" fill="hold">
                            <p:stCondLst>
                              <p:cond delay="2500"/>
                            </p:stCondLst>
                            <p:childTnLst>
                              <p:par>
                                <p:cTn id="65" presetID="12" presetClass="entr" presetSubtype="4" fill="hold" nodeType="afterEffect">
                                  <p:stCondLst>
                                    <p:cond delay="0"/>
                                  </p:stCondLst>
                                  <p:childTnLst>
                                    <p:set>
                                      <p:cBhvr>
                                        <p:cTn id="66" dur="1" fill="hold">
                                          <p:stCondLst>
                                            <p:cond delay="0"/>
                                          </p:stCondLst>
                                        </p:cTn>
                                        <p:tgtEl>
                                          <p:spTgt spid="126009"/>
                                        </p:tgtEl>
                                        <p:attrNameLst>
                                          <p:attrName>style.visibility</p:attrName>
                                        </p:attrNameLst>
                                      </p:cBhvr>
                                      <p:to>
                                        <p:strVal val="visible"/>
                                      </p:to>
                                    </p:set>
                                    <p:animEffect transition="in" filter="slide(fromBottom)">
                                      <p:cBhvr>
                                        <p:cTn id="67" dur="500"/>
                                        <p:tgtEl>
                                          <p:spTgt spid="126009"/>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5" fill="hold" nodeType="clickEffect">
                                  <p:stCondLst>
                                    <p:cond delay="0"/>
                                  </p:stCondLst>
                                  <p:childTnLst>
                                    <p:set>
                                      <p:cBhvr>
                                        <p:cTn id="71" dur="1" fill="hold">
                                          <p:stCondLst>
                                            <p:cond delay="0"/>
                                          </p:stCondLst>
                                        </p:cTn>
                                        <p:tgtEl>
                                          <p:spTgt spid="126010"/>
                                        </p:tgtEl>
                                        <p:attrNameLst>
                                          <p:attrName>style.visibility</p:attrName>
                                        </p:attrNameLst>
                                      </p:cBhvr>
                                      <p:to>
                                        <p:strVal val="visible"/>
                                      </p:to>
                                    </p:set>
                                    <p:animEffect transition="in" filter="blinds(vertical)">
                                      <p:cBhvr>
                                        <p:cTn id="72" dur="500"/>
                                        <p:tgtEl>
                                          <p:spTgt spid="126010"/>
                                        </p:tgtEl>
                                      </p:cBhvr>
                                    </p:animEffect>
                                  </p:childTnLst>
                                </p:cTn>
                              </p:par>
                            </p:childTnLst>
                          </p:cTn>
                        </p:par>
                        <p:par>
                          <p:cTn id="73" fill="hold">
                            <p:stCondLst>
                              <p:cond delay="500"/>
                            </p:stCondLst>
                            <p:childTnLst>
                              <p:par>
                                <p:cTn id="74" presetID="3" presetClass="entr" presetSubtype="5" fill="hold" nodeType="afterEffect">
                                  <p:stCondLst>
                                    <p:cond delay="0"/>
                                  </p:stCondLst>
                                  <p:childTnLst>
                                    <p:set>
                                      <p:cBhvr>
                                        <p:cTn id="75" dur="1" fill="hold">
                                          <p:stCondLst>
                                            <p:cond delay="0"/>
                                          </p:stCondLst>
                                        </p:cTn>
                                        <p:tgtEl>
                                          <p:spTgt spid="126013"/>
                                        </p:tgtEl>
                                        <p:attrNameLst>
                                          <p:attrName>style.visibility</p:attrName>
                                        </p:attrNameLst>
                                      </p:cBhvr>
                                      <p:to>
                                        <p:strVal val="visible"/>
                                      </p:to>
                                    </p:set>
                                    <p:animEffect transition="in" filter="blinds(vertical)">
                                      <p:cBhvr>
                                        <p:cTn id="76" dur="500"/>
                                        <p:tgtEl>
                                          <p:spTgt spid="126013"/>
                                        </p:tgtEl>
                                      </p:cBhvr>
                                    </p:animEffect>
                                  </p:childTnLst>
                                </p:cTn>
                              </p:par>
                            </p:childTnLst>
                          </p:cTn>
                        </p:par>
                        <p:par>
                          <p:cTn id="77" fill="hold">
                            <p:stCondLst>
                              <p:cond delay="1000"/>
                            </p:stCondLst>
                            <p:childTnLst>
                              <p:par>
                                <p:cTn id="78" presetID="3" presetClass="entr" presetSubtype="5" fill="hold" nodeType="afterEffect">
                                  <p:stCondLst>
                                    <p:cond delay="0"/>
                                  </p:stCondLst>
                                  <p:childTnLst>
                                    <p:set>
                                      <p:cBhvr>
                                        <p:cTn id="79" dur="1" fill="hold">
                                          <p:stCondLst>
                                            <p:cond delay="0"/>
                                          </p:stCondLst>
                                        </p:cTn>
                                        <p:tgtEl>
                                          <p:spTgt spid="126016"/>
                                        </p:tgtEl>
                                        <p:attrNameLst>
                                          <p:attrName>style.visibility</p:attrName>
                                        </p:attrNameLst>
                                      </p:cBhvr>
                                      <p:to>
                                        <p:strVal val="visible"/>
                                      </p:to>
                                    </p:set>
                                    <p:animEffect transition="in" filter="blinds(vertical)">
                                      <p:cBhvr>
                                        <p:cTn id="80" dur="500"/>
                                        <p:tgtEl>
                                          <p:spTgt spid="126016"/>
                                        </p:tgtEl>
                                      </p:cBhvr>
                                    </p:animEffect>
                                  </p:childTnLst>
                                </p:cTn>
                              </p:par>
                            </p:childTnLst>
                          </p:cTn>
                        </p:par>
                        <p:par>
                          <p:cTn id="81" fill="hold">
                            <p:stCondLst>
                              <p:cond delay="1500"/>
                            </p:stCondLst>
                            <p:childTnLst>
                              <p:par>
                                <p:cTn id="82" presetID="3" presetClass="entr" presetSubtype="5" fill="hold" nodeType="afterEffect">
                                  <p:stCondLst>
                                    <p:cond delay="0"/>
                                  </p:stCondLst>
                                  <p:childTnLst>
                                    <p:set>
                                      <p:cBhvr>
                                        <p:cTn id="83" dur="1" fill="hold">
                                          <p:stCondLst>
                                            <p:cond delay="0"/>
                                          </p:stCondLst>
                                        </p:cTn>
                                        <p:tgtEl>
                                          <p:spTgt spid="126019"/>
                                        </p:tgtEl>
                                        <p:attrNameLst>
                                          <p:attrName>style.visibility</p:attrName>
                                        </p:attrNameLst>
                                      </p:cBhvr>
                                      <p:to>
                                        <p:strVal val="visible"/>
                                      </p:to>
                                    </p:set>
                                    <p:animEffect transition="in" filter="blinds(vertical)">
                                      <p:cBhvr>
                                        <p:cTn id="84" dur="500"/>
                                        <p:tgtEl>
                                          <p:spTgt spid="126019"/>
                                        </p:tgtEl>
                                      </p:cBhvr>
                                    </p:animEffect>
                                  </p:childTnLst>
                                </p:cTn>
                              </p:par>
                            </p:childTnLst>
                          </p:cTn>
                        </p:par>
                      </p:childTnLst>
                    </p:cTn>
                  </p:par>
                  <p:par>
                    <p:cTn id="85" fill="hold">
                      <p:stCondLst>
                        <p:cond delay="indefinite"/>
                      </p:stCondLst>
                      <p:childTnLst>
                        <p:par>
                          <p:cTn id="86" fill="hold">
                            <p:stCondLst>
                              <p:cond delay="0"/>
                            </p:stCondLst>
                            <p:childTnLst>
                              <p:par>
                                <p:cTn id="87" presetID="26" presetClass="entr" presetSubtype="0" fill="hold" grpId="0" nodeType="clickEffect">
                                  <p:stCondLst>
                                    <p:cond delay="0"/>
                                  </p:stCondLst>
                                  <p:childTnLst>
                                    <p:set>
                                      <p:cBhvr>
                                        <p:cTn id="88" dur="1" fill="hold">
                                          <p:stCondLst>
                                            <p:cond delay="0"/>
                                          </p:stCondLst>
                                        </p:cTn>
                                        <p:tgtEl>
                                          <p:spTgt spid="3"/>
                                        </p:tgtEl>
                                        <p:attrNameLst>
                                          <p:attrName>style.visibility</p:attrName>
                                        </p:attrNameLst>
                                      </p:cBhvr>
                                      <p:to>
                                        <p:strVal val="visible"/>
                                      </p:to>
                                    </p:set>
                                    <p:animEffect transition="in" filter="wipe(down)">
                                      <p:cBhvr>
                                        <p:cTn id="89" dur="580">
                                          <p:stCondLst>
                                            <p:cond delay="0"/>
                                          </p:stCondLst>
                                        </p:cTn>
                                        <p:tgtEl>
                                          <p:spTgt spid="3"/>
                                        </p:tgtEl>
                                      </p:cBhvr>
                                    </p:animEffect>
                                    <p:anim calcmode="lin" valueType="num">
                                      <p:cBhvr>
                                        <p:cTn id="90"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1" dur="664" tmFilter="0.0,0.0; 0.25,0.07; 0.50,0.2; 0.75,0.467; 1.0,1.0">
                                          <p:stCondLst>
                                            <p:cond delay="0"/>
                                          </p:stCondLst>
                                        </p:cTn>
                                        <p:tgtEl>
                                          <p:spTgt spid="3"/>
                                        </p:tgtEl>
                                        <p:attrNameLst>
                                          <p:attrName>ppt_y</p:attrName>
                                        </p:attrNameLst>
                                      </p:cBhvr>
                                      <p:tavLst>
                                        <p:tav tm="0" fmla="#ppt_y-sin(pi*$)/3">
                                          <p:val>
                                            <p:fltVal val="0.500000"/>
                                          </p:val>
                                        </p:tav>
                                        <p:tav tm="100000">
                                          <p:val>
                                            <p:fltVal val="1.000000"/>
                                          </p:val>
                                        </p:tav>
                                      </p:tavLst>
                                    </p:anim>
                                    <p:anim calcmode="lin" valueType="num">
                                      <p:cBhvr>
                                        <p:cTn id="92" dur="664" tmFilter="0, 0; 0.125,0.2665; 0.25,0.4; 0.375,0.465; 0.5,0.5;  0.625,0.535; 0.75,0.6; 0.875,0.7335; 1,1">
                                          <p:stCondLst>
                                            <p:cond delay="664"/>
                                          </p:stCondLst>
                                        </p:cTn>
                                        <p:tgtEl>
                                          <p:spTgt spid="3"/>
                                        </p:tgtEl>
                                        <p:attrNameLst>
                                          <p:attrName>ppt_y</p:attrName>
                                        </p:attrNameLst>
                                      </p:cBhvr>
                                      <p:tavLst>
                                        <p:tav tm="0" fmla="#ppt_y-sin(pi*$)/9">
                                          <p:val>
                                            <p:fltVal val="0.000000"/>
                                          </p:val>
                                        </p:tav>
                                        <p:tav tm="100000">
                                          <p:val>
                                            <p:fltVal val="1.000000"/>
                                          </p:val>
                                        </p:tav>
                                      </p:tavLst>
                                    </p:anim>
                                    <p:anim calcmode="lin" valueType="num">
                                      <p:cBhvr>
                                        <p:cTn id="93" dur="332" tmFilter="0, 0; 0.125,0.2665; 0.25,0.4; 0.375,0.465; 0.5,0.5;  0.625,0.535; 0.75,0.6; 0.875,0.7335; 1,1">
                                          <p:stCondLst>
                                            <p:cond delay="1324"/>
                                          </p:stCondLst>
                                        </p:cTn>
                                        <p:tgtEl>
                                          <p:spTgt spid="3"/>
                                        </p:tgtEl>
                                        <p:attrNameLst>
                                          <p:attrName>ppt_y</p:attrName>
                                        </p:attrNameLst>
                                      </p:cBhvr>
                                      <p:tavLst>
                                        <p:tav tm="0" fmla="#ppt_y-sin(pi*$)/27">
                                          <p:val>
                                            <p:fltVal val="0.000000"/>
                                          </p:val>
                                        </p:tav>
                                        <p:tav tm="100000">
                                          <p:val>
                                            <p:fltVal val="1.000000"/>
                                          </p:val>
                                        </p:tav>
                                      </p:tavLst>
                                    </p:anim>
                                    <p:anim calcmode="lin" valueType="num">
                                      <p:cBhvr>
                                        <p:cTn id="94" dur="164" tmFilter="0, 0; 0.125,0.2665; 0.25,0.4; 0.375,0.465; 0.5,0.5;  0.625,0.535; 0.75,0.6; 0.875,0.7335; 1,1">
                                          <p:stCondLst>
                                            <p:cond delay="1656"/>
                                          </p:stCondLst>
                                        </p:cTn>
                                        <p:tgtEl>
                                          <p:spTgt spid="3"/>
                                        </p:tgtEl>
                                        <p:attrNameLst>
                                          <p:attrName>ppt_y</p:attrName>
                                        </p:attrNameLst>
                                      </p:cBhvr>
                                      <p:tavLst>
                                        <p:tav tm="0" fmla="#ppt_y-sin(pi*$)/81">
                                          <p:val>
                                            <p:fltVal val="0.000000"/>
                                          </p:val>
                                        </p:tav>
                                        <p:tav tm="100000">
                                          <p:val>
                                            <p:fltVal val="1.000000"/>
                                          </p:val>
                                        </p:tav>
                                      </p:tavLst>
                                    </p:anim>
                                    <p:animScale>
                                      <p:cBhvr>
                                        <p:cTn id="95" dur="26">
                                          <p:stCondLst>
                                            <p:cond delay="650"/>
                                          </p:stCondLst>
                                        </p:cTn>
                                        <p:tgtEl>
                                          <p:spTgt spid="3"/>
                                        </p:tgtEl>
                                      </p:cBhvr>
                                      <p:to x="100000" y="60000"/>
                                    </p:animScale>
                                    <p:animScale>
                                      <p:cBhvr>
                                        <p:cTn id="96" dur="166" decel="50000">
                                          <p:stCondLst>
                                            <p:cond delay="676"/>
                                          </p:stCondLst>
                                        </p:cTn>
                                        <p:tgtEl>
                                          <p:spTgt spid="3"/>
                                        </p:tgtEl>
                                      </p:cBhvr>
                                      <p:to x="100000" y="100000"/>
                                    </p:animScale>
                                    <p:animScale>
                                      <p:cBhvr>
                                        <p:cTn id="97" dur="26">
                                          <p:stCondLst>
                                            <p:cond delay="1312"/>
                                          </p:stCondLst>
                                        </p:cTn>
                                        <p:tgtEl>
                                          <p:spTgt spid="3"/>
                                        </p:tgtEl>
                                      </p:cBhvr>
                                      <p:to x="100000" y="80000"/>
                                    </p:animScale>
                                    <p:animScale>
                                      <p:cBhvr>
                                        <p:cTn id="98" dur="166" decel="50000">
                                          <p:stCondLst>
                                            <p:cond delay="1338"/>
                                          </p:stCondLst>
                                        </p:cTn>
                                        <p:tgtEl>
                                          <p:spTgt spid="3"/>
                                        </p:tgtEl>
                                      </p:cBhvr>
                                      <p:to x="100000" y="100000"/>
                                    </p:animScale>
                                    <p:animScale>
                                      <p:cBhvr>
                                        <p:cTn id="99" dur="26">
                                          <p:stCondLst>
                                            <p:cond delay="1642"/>
                                          </p:stCondLst>
                                        </p:cTn>
                                        <p:tgtEl>
                                          <p:spTgt spid="3"/>
                                        </p:tgtEl>
                                      </p:cBhvr>
                                      <p:to x="100000" y="90000"/>
                                    </p:animScale>
                                    <p:animScale>
                                      <p:cBhvr>
                                        <p:cTn id="100" dur="166" decel="50000">
                                          <p:stCondLst>
                                            <p:cond delay="1668"/>
                                          </p:stCondLst>
                                        </p:cTn>
                                        <p:tgtEl>
                                          <p:spTgt spid="3"/>
                                        </p:tgtEl>
                                      </p:cBhvr>
                                      <p:to x="100000" y="100000"/>
                                    </p:animScale>
                                    <p:animScale>
                                      <p:cBhvr>
                                        <p:cTn id="101" dur="26">
                                          <p:stCondLst>
                                            <p:cond delay="1808"/>
                                          </p:stCondLst>
                                        </p:cTn>
                                        <p:tgtEl>
                                          <p:spTgt spid="3"/>
                                        </p:tgtEl>
                                      </p:cBhvr>
                                      <p:to x="100000" y="95000"/>
                                    </p:animScale>
                                    <p:animScale>
                                      <p:cBhvr>
                                        <p:cTn id="102" dur="166" decel="50000">
                                          <p:stCondLst>
                                            <p:cond delay="1834"/>
                                          </p:stCondLst>
                                        </p:cTn>
                                        <p:tgtEl>
                                          <p:spTgt spid="3"/>
                                        </p:tgtEl>
                                      </p:cBhvr>
                                      <p:to x="100000" y="100000"/>
                                    </p:animScale>
                                  </p:childTnLst>
                                </p:cTn>
                              </p:par>
                            </p:childTnLst>
                          </p:cTn>
                        </p:par>
                      </p:childTnLst>
                    </p:cTn>
                  </p:par>
                  <p:par>
                    <p:cTn id="103" fill="hold">
                      <p:stCondLst>
                        <p:cond delay="indefinite"/>
                      </p:stCondLst>
                      <p:childTnLst>
                        <p:par>
                          <p:cTn id="104" fill="hold">
                            <p:stCondLst>
                              <p:cond delay="0"/>
                            </p:stCondLst>
                            <p:childTnLst>
                              <p:par>
                                <p:cTn id="105" presetID="27" presetClass="entr" presetSubtype="0" fill="hold" grpId="0" nodeType="clickEffect">
                                  <p:stCondLst>
                                    <p:cond delay="0"/>
                                  </p:stCondLst>
                                  <p:iterate type="lt">
                                    <p:tmPct val="50000"/>
                                  </p:iterate>
                                  <p:childTnLst>
                                    <p:set>
                                      <p:cBhvr>
                                        <p:cTn id="106" dur="1" fill="hold">
                                          <p:stCondLst>
                                            <p:cond delay="0"/>
                                          </p:stCondLst>
                                        </p:cTn>
                                        <p:tgtEl>
                                          <p:spTgt spid="2"/>
                                        </p:tgtEl>
                                        <p:attrNameLst>
                                          <p:attrName>style.visibility</p:attrName>
                                        </p:attrNameLst>
                                      </p:cBhvr>
                                      <p:to>
                                        <p:strVal val="visible"/>
                                      </p:to>
                                    </p:set>
                                    <p:anim calcmode="discrete" valueType="clr">
                                      <p:cBhvr override="childStyle">
                                        <p:cTn id="10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108" dur="80"/>
                                        <p:tgtEl>
                                          <p:spTgt spid="2"/>
                                        </p:tgtEl>
                                        <p:attrNameLst>
                                          <p:attrName>fillcolor</p:attrName>
                                        </p:attrNameLst>
                                      </p:cBhvr>
                                      <p:tavLst>
                                        <p:tav tm="0">
                                          <p:val>
                                            <p:clrVal>
                                              <a:schemeClr val="accent2"/>
                                            </p:clrVal>
                                          </p:val>
                                        </p:tav>
                                        <p:tav tm="50000">
                                          <p:val>
                                            <p:clrVal>
                                              <a:schemeClr val="hlink"/>
                                            </p:clrVal>
                                          </p:val>
                                        </p:tav>
                                      </p:tavLst>
                                    </p:anim>
                                    <p:set>
                                      <p:cBhvr>
                                        <p:cTn id="109"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58" grpId="0"/>
      <p:bldP spid="114732" grpId="0"/>
      <p:bldP spid="2"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Text Box 2"/>
          <p:cNvSpPr txBox="1"/>
          <p:nvPr/>
        </p:nvSpPr>
        <p:spPr>
          <a:xfrm>
            <a:off x="2138363" y="4830763"/>
            <a:ext cx="8291512" cy="1630045"/>
          </a:xfrm>
          <a:prstGeom prst="rect">
            <a:avLst/>
          </a:prstGeom>
          <a:noFill/>
          <a:ln w="9525">
            <a:noFill/>
          </a:ln>
        </p:spPr>
        <p:txBody>
          <a:bodyPr anchor="t">
            <a:spAutoFit/>
          </a:bodyPr>
          <a:p>
            <a:r>
              <a:rPr lang="zh-CN" altLang="en-US" sz="3600" b="1" dirty="0">
                <a:solidFill>
                  <a:srgbClr val="00B0F0"/>
                </a:solidFill>
                <a:latin typeface="Comic Sans MS" panose="030F0702030302020204" pitchFamily="66" charset="0"/>
                <a:ea typeface="隶书" panose="02010509060101010101" pitchFamily="1" charset="-122"/>
              </a:rPr>
              <a:t>比赛规则</a:t>
            </a:r>
            <a:r>
              <a:rPr lang="zh-CN" altLang="en-US" sz="3600" b="1" dirty="0">
                <a:latin typeface="Comic Sans MS" panose="030F0702030302020204" pitchFamily="66" charset="0"/>
                <a:ea typeface="宋体" panose="02010600030101010101" pitchFamily="2" charset="-122"/>
              </a:rPr>
              <a:t>：</a:t>
            </a:r>
            <a:r>
              <a:rPr lang="zh-CN" altLang="en-US" sz="3200" b="1" dirty="0">
                <a:latin typeface="黑体" panose="02010609060101010101" pitchFamily="49" charset="-122"/>
                <a:ea typeface="黑体" panose="02010609060101010101" pitchFamily="49" charset="-122"/>
              </a:rPr>
              <a:t>借用镜子，把激光笔发出的光射向屏幕上的目标字</a:t>
            </a:r>
            <a:r>
              <a:rPr lang="zh-CN" altLang="zh-CN" sz="3200" b="1" dirty="0">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不能直接射向目标字</a:t>
            </a:r>
            <a:r>
              <a:rPr lang="zh-CN" altLang="zh-CN" sz="3200" b="1" dirty="0">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，先击中目标者为胜。</a:t>
            </a:r>
            <a:endParaRPr lang="zh-CN" altLang="en-US" sz="3200" b="1" dirty="0">
              <a:latin typeface="黑体" panose="02010609060101010101" pitchFamily="49" charset="-122"/>
              <a:ea typeface="黑体" panose="02010609060101010101" pitchFamily="49" charset="-122"/>
            </a:endParaRPr>
          </a:p>
        </p:txBody>
      </p:sp>
      <p:sp>
        <p:nvSpPr>
          <p:cNvPr id="5123" name="Oval 3"/>
          <p:cNvSpPr/>
          <p:nvPr/>
        </p:nvSpPr>
        <p:spPr>
          <a:xfrm>
            <a:off x="4857750" y="117475"/>
            <a:ext cx="1871663" cy="2382838"/>
          </a:xfrm>
          <a:prstGeom prst="ellipse">
            <a:avLst/>
          </a:prstGeom>
          <a:solidFill>
            <a:srgbClr val="FFFF00"/>
          </a:solidFill>
          <a:ln w="9525" cap="flat" cmpd="sng">
            <a:solidFill>
              <a:schemeClr val="tx1"/>
            </a:solidFill>
            <a:prstDash val="solid"/>
            <a:round/>
            <a:headEnd type="none" w="med" len="med"/>
            <a:tailEnd type="none" w="med" len="med"/>
          </a:ln>
        </p:spPr>
        <p:txBody>
          <a:bodyPr wrap="none" anchor="ctr"/>
          <a:p>
            <a:pPr algn="ctr"/>
            <a:r>
              <a:rPr lang="zh-CN" altLang="en-US" sz="8000" b="1" dirty="0">
                <a:latin typeface="Comic Sans MS" panose="030F0702030302020204" pitchFamily="66" charset="0"/>
                <a:ea typeface="宋体" panose="02010600030101010101" pitchFamily="2" charset="-122"/>
              </a:rPr>
              <a:t>射</a:t>
            </a:r>
            <a:endParaRPr lang="zh-CN" altLang="en-US" sz="8000" b="1" dirty="0">
              <a:latin typeface="Comic Sans MS" panose="030F0702030302020204" pitchFamily="66" charset="0"/>
              <a:ea typeface="宋体" panose="02010600030101010101" pitchFamily="2" charset="-122"/>
            </a:endParaRPr>
          </a:p>
        </p:txBody>
      </p:sp>
      <p:sp>
        <p:nvSpPr>
          <p:cNvPr id="5124" name="Oval 4"/>
          <p:cNvSpPr/>
          <p:nvPr/>
        </p:nvSpPr>
        <p:spPr>
          <a:xfrm>
            <a:off x="2660650" y="1309688"/>
            <a:ext cx="1873250" cy="2465387"/>
          </a:xfrm>
          <a:prstGeom prst="ellipse">
            <a:avLst/>
          </a:prstGeom>
          <a:solidFill>
            <a:srgbClr val="66FFFF"/>
          </a:solidFill>
          <a:ln w="9525" cap="flat" cmpd="sng">
            <a:solidFill>
              <a:schemeClr val="tx1"/>
            </a:solidFill>
            <a:prstDash val="solid"/>
            <a:round/>
            <a:headEnd type="none" w="med" len="med"/>
            <a:tailEnd type="none" w="med" len="med"/>
          </a:ln>
        </p:spPr>
        <p:txBody>
          <a:bodyPr wrap="none" anchor="ctr"/>
          <a:p>
            <a:pPr algn="ctr"/>
            <a:r>
              <a:rPr lang="zh-CN" altLang="en-US" sz="8000" b="1" dirty="0">
                <a:latin typeface="Comic Sans MS" panose="030F0702030302020204" pitchFamily="66" charset="0"/>
                <a:ea typeface="宋体" panose="02010600030101010101" pitchFamily="2" charset="-122"/>
              </a:rPr>
              <a:t>比</a:t>
            </a:r>
            <a:endParaRPr lang="zh-CN" altLang="en-US" sz="8000" b="1" dirty="0">
              <a:latin typeface="Comic Sans MS" panose="030F0702030302020204" pitchFamily="66" charset="0"/>
              <a:ea typeface="宋体" panose="02010600030101010101" pitchFamily="2" charset="-122"/>
            </a:endParaRPr>
          </a:p>
        </p:txBody>
      </p:sp>
      <p:sp>
        <p:nvSpPr>
          <p:cNvPr id="5125" name="Oval 5"/>
          <p:cNvSpPr/>
          <p:nvPr/>
        </p:nvSpPr>
        <p:spPr>
          <a:xfrm>
            <a:off x="4843463" y="2652713"/>
            <a:ext cx="1871662" cy="2246312"/>
          </a:xfrm>
          <a:prstGeom prst="ellipse">
            <a:avLst/>
          </a:prstGeom>
          <a:solidFill>
            <a:srgbClr val="00B050"/>
          </a:solidFill>
          <a:ln w="9525" cap="flat" cmpd="sng">
            <a:solidFill>
              <a:schemeClr val="tx1"/>
            </a:solidFill>
            <a:prstDash val="solid"/>
            <a:round/>
            <a:headEnd type="none" w="med" len="med"/>
            <a:tailEnd type="none" w="med" len="med"/>
          </a:ln>
        </p:spPr>
        <p:txBody>
          <a:bodyPr wrap="none" anchor="ctr"/>
          <a:p>
            <a:pPr algn="ctr"/>
            <a:r>
              <a:rPr lang="zh-CN" altLang="en-US" sz="8000" b="1" dirty="0">
                <a:latin typeface="Comic Sans MS" panose="030F0702030302020204" pitchFamily="66" charset="0"/>
                <a:ea typeface="宋体" panose="02010600030101010101" pitchFamily="2" charset="-122"/>
              </a:rPr>
              <a:t>击</a:t>
            </a:r>
            <a:endParaRPr lang="zh-CN" altLang="en-US" sz="8000" b="1" dirty="0">
              <a:latin typeface="Comic Sans MS" panose="030F0702030302020204" pitchFamily="66" charset="0"/>
              <a:ea typeface="宋体" panose="02010600030101010101" pitchFamily="2" charset="-122"/>
            </a:endParaRPr>
          </a:p>
        </p:txBody>
      </p:sp>
      <p:sp>
        <p:nvSpPr>
          <p:cNvPr id="5126" name="Oval 6"/>
          <p:cNvSpPr/>
          <p:nvPr/>
        </p:nvSpPr>
        <p:spPr>
          <a:xfrm>
            <a:off x="7131050" y="819150"/>
            <a:ext cx="1800225" cy="2509838"/>
          </a:xfrm>
          <a:prstGeom prst="ellipse">
            <a:avLst/>
          </a:prstGeom>
          <a:solidFill>
            <a:schemeClr val="accent2"/>
          </a:solidFill>
          <a:ln w="9525" cap="flat" cmpd="sng">
            <a:solidFill>
              <a:schemeClr val="tx1"/>
            </a:solidFill>
            <a:prstDash val="solid"/>
            <a:round/>
            <a:headEnd type="none" w="med" len="med"/>
            <a:tailEnd type="none" w="med" len="med"/>
          </a:ln>
        </p:spPr>
        <p:txBody>
          <a:bodyPr wrap="none" anchor="ctr"/>
          <a:p>
            <a:pPr algn="ctr"/>
            <a:r>
              <a:rPr lang="zh-CN" altLang="en-US" sz="8000" b="1" dirty="0">
                <a:latin typeface="Comic Sans MS" panose="030F0702030302020204" pitchFamily="66" charset="0"/>
                <a:ea typeface="宋体" panose="02010600030101010101" pitchFamily="2" charset="-122"/>
              </a:rPr>
              <a:t>赛</a:t>
            </a:r>
            <a:endParaRPr lang="zh-CN" altLang="en-US" sz="8000" b="1" dirty="0">
              <a:latin typeface="Comic Sans MS" panose="030F0702030302020204" pitchFamily="66" charset="0"/>
              <a:ea typeface="宋体" panose="02010600030101010101" pitchFamily="2" charset="-122"/>
            </a:endParaRPr>
          </a:p>
        </p:txBody>
      </p:sp>
      <p:sp>
        <p:nvSpPr>
          <p:cNvPr id="2" name="Text Box 7"/>
          <p:cNvSpPr txBox="1"/>
          <p:nvPr/>
        </p:nvSpPr>
        <p:spPr>
          <a:xfrm>
            <a:off x="1703388" y="117475"/>
            <a:ext cx="6767512" cy="706755"/>
          </a:xfrm>
          <a:prstGeom prst="rect">
            <a:avLst/>
          </a:prstGeom>
          <a:noFill/>
          <a:ln w="9525">
            <a:noFill/>
          </a:ln>
        </p:spPr>
        <p:txBody>
          <a:bodyPr anchor="t">
            <a:spAutoFit/>
          </a:bodyPr>
          <a:p>
            <a:r>
              <a:rPr lang="zh-CN" altLang="en-US" sz="4000" dirty="0">
                <a:solidFill>
                  <a:srgbClr val="00B050"/>
                </a:solidFill>
                <a:latin typeface="Comic Sans MS" panose="030F0702030302020204" pitchFamily="66" charset="0"/>
                <a:ea typeface="黑体" panose="02010609060101010101" pitchFamily="49" charset="-122"/>
              </a:rPr>
              <a:t>课前小游戏： </a:t>
            </a:r>
            <a:endParaRPr lang="zh-CN" altLang="en-US" sz="4800" dirty="0">
              <a:solidFill>
                <a:srgbClr val="00B050"/>
              </a:solidFill>
              <a:latin typeface="Arial Black" panose="020B0A04020102020204" pitchFamily="34" charset="0"/>
              <a:ea typeface="黑体" panose="02010609060101010101" pitchFamily="49" charset="-122"/>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124"/>
                                        </p:tgtEl>
                                        <p:attrNameLst>
                                          <p:attrName>style.visibility</p:attrName>
                                        </p:attrNameLst>
                                      </p:cBhvr>
                                      <p:to>
                                        <p:strVal val="visible"/>
                                      </p:to>
                                    </p:set>
                                    <p:animEffect transition="in" filter="checkerboard(across)">
                                      <p:cBhvr>
                                        <p:cTn id="7" dur="3000"/>
                                        <p:tgtEl>
                                          <p:spTgt spid="5124"/>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5124">
                                            <p:txEl>
                                              <p:charRg st="0" end="2"/>
                                            </p:txEl>
                                          </p:spTgt>
                                        </p:tgtEl>
                                        <p:attrNameLst>
                                          <p:attrName>style.visibility</p:attrName>
                                        </p:attrNameLst>
                                      </p:cBhvr>
                                      <p:to>
                                        <p:strVal val="visible"/>
                                      </p:to>
                                    </p:set>
                                    <p:animEffect transition="in" filter="checkerboard(across)">
                                      <p:cBhvr>
                                        <p:cTn id="10" dur="3000"/>
                                        <p:tgtEl>
                                          <p:spTgt spid="5124">
                                            <p:txEl>
                                              <p:charRg st="0"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126"/>
                                        </p:tgtEl>
                                        <p:attrNameLst>
                                          <p:attrName>style.visibility</p:attrName>
                                        </p:attrNameLst>
                                      </p:cBhvr>
                                      <p:to>
                                        <p:strVal val="visible"/>
                                      </p:to>
                                    </p:set>
                                    <p:animEffect transition="in" filter="blinds(horizontal)">
                                      <p:cBhvr>
                                        <p:cTn id="15" dur="500"/>
                                        <p:tgtEl>
                                          <p:spTgt spid="5126"/>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5126">
                                            <p:txEl>
                                              <p:charRg st="0" end="2"/>
                                            </p:txEl>
                                          </p:spTgt>
                                        </p:tgtEl>
                                        <p:attrNameLst>
                                          <p:attrName>style.visibility</p:attrName>
                                        </p:attrNameLst>
                                      </p:cBhvr>
                                      <p:to>
                                        <p:strVal val="visible"/>
                                      </p:to>
                                    </p:set>
                                    <p:animEffect transition="in" filter="blinds(horizontal)">
                                      <p:cBhvr>
                                        <p:cTn id="18" dur="500"/>
                                        <p:tgtEl>
                                          <p:spTgt spid="5126">
                                            <p:txEl>
                                              <p:charRg st="0"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5123"/>
                                        </p:tgtEl>
                                        <p:attrNameLst>
                                          <p:attrName>style.visibility</p:attrName>
                                        </p:attrNameLst>
                                      </p:cBhvr>
                                      <p:to>
                                        <p:strVal val="visible"/>
                                      </p:to>
                                    </p:set>
                                    <p:animEffect transition="in" filter="diamond(in)">
                                      <p:cBhvr>
                                        <p:cTn id="23" dur="500"/>
                                        <p:tgtEl>
                                          <p:spTgt spid="5123"/>
                                        </p:tgtEl>
                                      </p:cBhvr>
                                    </p:animEffect>
                                  </p:childTnLst>
                                </p:cTn>
                              </p:par>
                              <p:par>
                                <p:cTn id="24" presetID="8" presetClass="entr" presetSubtype="16" fill="hold" grpId="0" nodeType="withEffect">
                                  <p:stCondLst>
                                    <p:cond delay="0"/>
                                  </p:stCondLst>
                                  <p:childTnLst>
                                    <p:set>
                                      <p:cBhvr>
                                        <p:cTn id="25" dur="1" fill="hold">
                                          <p:stCondLst>
                                            <p:cond delay="0"/>
                                          </p:stCondLst>
                                        </p:cTn>
                                        <p:tgtEl>
                                          <p:spTgt spid="5123">
                                            <p:txEl>
                                              <p:charRg st="0" end="2"/>
                                            </p:txEl>
                                          </p:spTgt>
                                        </p:tgtEl>
                                        <p:attrNameLst>
                                          <p:attrName>style.visibility</p:attrName>
                                        </p:attrNameLst>
                                      </p:cBhvr>
                                      <p:to>
                                        <p:strVal val="visible"/>
                                      </p:to>
                                    </p:set>
                                    <p:animEffect transition="in" filter="diamond(in)">
                                      <p:cBhvr>
                                        <p:cTn id="26" dur="500"/>
                                        <p:tgtEl>
                                          <p:spTgt spid="5123">
                                            <p:txEl>
                                              <p:charRg st="0"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5125"/>
                                        </p:tgtEl>
                                        <p:attrNameLst>
                                          <p:attrName>style.visibility</p:attrName>
                                        </p:attrNameLst>
                                      </p:cBhvr>
                                      <p:to>
                                        <p:strVal val="visible"/>
                                      </p:to>
                                    </p:set>
                                    <p:animEffect transition="in" filter="diamond(in)">
                                      <p:cBhvr>
                                        <p:cTn id="31" dur="500"/>
                                        <p:tgtEl>
                                          <p:spTgt spid="5125"/>
                                        </p:tgtEl>
                                      </p:cBhvr>
                                    </p:animEffect>
                                  </p:childTnLst>
                                </p:cTn>
                              </p:par>
                              <p:par>
                                <p:cTn id="32" presetID="8" presetClass="entr" presetSubtype="16" fill="hold" grpId="0" nodeType="withEffect">
                                  <p:stCondLst>
                                    <p:cond delay="0"/>
                                  </p:stCondLst>
                                  <p:childTnLst>
                                    <p:set>
                                      <p:cBhvr>
                                        <p:cTn id="33" dur="1" fill="hold">
                                          <p:stCondLst>
                                            <p:cond delay="0"/>
                                          </p:stCondLst>
                                        </p:cTn>
                                        <p:tgtEl>
                                          <p:spTgt spid="5125">
                                            <p:txEl>
                                              <p:charRg st="0" end="2"/>
                                            </p:txEl>
                                          </p:spTgt>
                                        </p:tgtEl>
                                        <p:attrNameLst>
                                          <p:attrName>style.visibility</p:attrName>
                                        </p:attrNameLst>
                                      </p:cBhvr>
                                      <p:to>
                                        <p:strVal val="visible"/>
                                      </p:to>
                                    </p:set>
                                    <p:animEffect transition="in" filter="diamond(in)">
                                      <p:cBhvr>
                                        <p:cTn id="34" dur="500"/>
                                        <p:tgtEl>
                                          <p:spTgt spid="5125">
                                            <p:txEl>
                                              <p:charRg st="0"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12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grpId="1" nodeType="clickEffect">
                                  <p:stCondLst>
                                    <p:cond delay="0"/>
                                  </p:stCondLst>
                                  <p:childTnLst>
                                    <p:set>
                                      <p:cBhvr>
                                        <p:cTn id="42" dur="1" fill="hold">
                                          <p:stCondLst>
                                            <p:cond delay="0"/>
                                          </p:stCondLst>
                                        </p:cTn>
                                        <p:tgtEl>
                                          <p:spTgt spid="5125">
                                            <p:txEl>
                                              <p:charRg st="0" end="2"/>
                                            </p:txEl>
                                          </p:spTgt>
                                        </p:tgtEl>
                                        <p:attrNameLst>
                                          <p:attrName>style.visibility</p:attrName>
                                        </p:attrNameLst>
                                      </p:cBhvr>
                                      <p:to>
                                        <p:strVal val="hidden"/>
                                      </p:to>
                                    </p:set>
                                  </p:childTnLst>
                                </p:cTn>
                              </p:par>
                              <p:par>
                                <p:cTn id="43" presetID="1" presetClass="exit" presetSubtype="0" fill="hold" grpId="1" nodeType="withEffect">
                                  <p:stCondLst>
                                    <p:cond delay="0"/>
                                  </p:stCondLst>
                                  <p:childTnLst>
                                    <p:set>
                                      <p:cBhvr>
                                        <p:cTn id="44" dur="1" fill="hold">
                                          <p:stCondLst>
                                            <p:cond delay="0"/>
                                          </p:stCondLst>
                                        </p:cTn>
                                        <p:tgtEl>
                                          <p:spTgt spid="5125"/>
                                        </p:tgtEl>
                                        <p:attrNameLst>
                                          <p:attrName>style.visibility</p:attrName>
                                        </p:attrNameLst>
                                      </p:cBhvr>
                                      <p:to>
                                        <p:strVal val="hidden"/>
                                      </p:to>
                                    </p:set>
                                  </p:childTnLst>
                                </p:cTn>
                              </p:par>
                              <p:par>
                                <p:cTn id="45" presetID="1" presetClass="exit" presetSubtype="0" fill="hold" grpId="1" nodeType="withEffect">
                                  <p:stCondLst>
                                    <p:cond delay="0"/>
                                  </p:stCondLst>
                                  <p:childTnLst>
                                    <p:set>
                                      <p:cBhvr>
                                        <p:cTn id="46" dur="1" fill="hold">
                                          <p:stCondLst>
                                            <p:cond delay="0"/>
                                          </p:stCondLst>
                                        </p:cTn>
                                        <p:tgtEl>
                                          <p:spTgt spid="5123">
                                            <p:txEl>
                                              <p:charRg st="0" end="2"/>
                                            </p:txEl>
                                          </p:spTgt>
                                        </p:tgtEl>
                                        <p:attrNameLst>
                                          <p:attrName>style.visibility</p:attrName>
                                        </p:attrNameLst>
                                      </p:cBhvr>
                                      <p:to>
                                        <p:strVal val="hidden"/>
                                      </p:to>
                                    </p:set>
                                  </p:childTnLst>
                                </p:cTn>
                              </p:par>
                              <p:par>
                                <p:cTn id="47" presetID="1" presetClass="exit" presetSubtype="0" fill="hold" grpId="1" nodeType="withEffect">
                                  <p:stCondLst>
                                    <p:cond delay="0"/>
                                  </p:stCondLst>
                                  <p:childTnLst>
                                    <p:set>
                                      <p:cBhvr>
                                        <p:cTn id="48" dur="1" fill="hold">
                                          <p:stCondLst>
                                            <p:cond delay="0"/>
                                          </p:stCondLst>
                                        </p:cTn>
                                        <p:tgtEl>
                                          <p:spTgt spid="51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P spid="5123" grpId="0" animBg="1" build="allAtOnce"/>
      <p:bldP spid="5123" grpId="1" bldLvl="0" animBg="1" build="allAtOnce"/>
      <p:bldP spid="5124" grpId="0" animBg="1" build="allAtOnce"/>
      <p:bldP spid="5125" grpId="0" animBg="1" build="allAtOnce"/>
      <p:bldP spid="5125" grpId="1" bldLvl="0" animBg="1" build="allAtOnce"/>
      <p:bldP spid="5126" grpId="0" animBg="1" build="allAtOnce"/>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3793" name="组合 12289"/>
          <p:cNvGrpSpPr/>
          <p:nvPr/>
        </p:nvGrpSpPr>
        <p:grpSpPr>
          <a:xfrm>
            <a:off x="1503363" y="836613"/>
            <a:ext cx="2649537" cy="776287"/>
            <a:chOff x="0" y="0"/>
            <a:chExt cx="1074" cy="384"/>
          </a:xfrm>
        </p:grpSpPr>
        <p:sp>
          <p:nvSpPr>
            <p:cNvPr id="12291" name="矩形 12290"/>
            <p:cNvSpPr/>
            <p:nvPr/>
          </p:nvSpPr>
          <p:spPr>
            <a:xfrm>
              <a:off x="43" y="0"/>
              <a:ext cx="988" cy="384"/>
            </a:xfrm>
            <a:prstGeom prst="rect">
              <a:avLst/>
            </a:prstGeom>
            <a:noFill/>
            <a:ln w="9525">
              <a:noFill/>
            </a:ln>
          </p:spPr>
          <p:txBody>
            <a:bodyPr/>
            <a:p>
              <a:pPr lvl="0" fontAlgn="base"/>
              <a:r>
                <a:rPr lang="zh-CN" altLang="en-US"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 </a:t>
              </a:r>
              <a:endParaRPr lang="zh-CN" altLang="en-US"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endParaRPr>
            </a:p>
            <a:p>
              <a:pPr lvl="0" eaLnBrk="0" fontAlgn="base" hangingPunct="0"/>
              <a:endParaRPr lang="zh-CN" altLang="en-US"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33795" name="矩形 12291"/>
            <p:cNvSpPr/>
            <p:nvPr/>
          </p:nvSpPr>
          <p:spPr>
            <a:xfrm>
              <a:off x="0" y="0"/>
              <a:ext cx="1074" cy="384"/>
            </a:xfrm>
            <a:prstGeom prst="rect">
              <a:avLst/>
            </a:prstGeom>
            <a:noFill/>
            <a:ln w="28575" cap="flat" cmpd="sng">
              <a:solidFill>
                <a:schemeClr val="tx1"/>
              </a:solidFill>
              <a:prstDash val="solid"/>
              <a:miter/>
              <a:headEnd type="none" w="med" len="med"/>
              <a:tailEnd type="none" w="med" len="med"/>
            </a:ln>
          </p:spPr>
          <p:txBody>
            <a:bodyPr anchor="t"/>
            <a:p>
              <a:endParaRPr lang="zh-CN" altLang="en-US" dirty="0">
                <a:latin typeface="Arial" panose="020B0604020202020204" pitchFamily="34" charset="0"/>
                <a:ea typeface="宋体" panose="02010600030101010101" pitchFamily="2" charset="-122"/>
              </a:endParaRPr>
            </a:p>
          </p:txBody>
        </p:sp>
      </p:grpSp>
      <p:grpSp>
        <p:nvGrpSpPr>
          <p:cNvPr id="33796" name="组合 12292"/>
          <p:cNvGrpSpPr/>
          <p:nvPr/>
        </p:nvGrpSpPr>
        <p:grpSpPr>
          <a:xfrm>
            <a:off x="4152900" y="836613"/>
            <a:ext cx="3022600" cy="776287"/>
            <a:chOff x="0" y="0"/>
            <a:chExt cx="1187" cy="384"/>
          </a:xfrm>
        </p:grpSpPr>
        <p:sp>
          <p:nvSpPr>
            <p:cNvPr id="12294" name="矩形 12293"/>
            <p:cNvSpPr/>
            <p:nvPr/>
          </p:nvSpPr>
          <p:spPr>
            <a:xfrm>
              <a:off x="43" y="0"/>
              <a:ext cx="1101" cy="384"/>
            </a:xfrm>
            <a:prstGeom prst="rect">
              <a:avLst/>
            </a:prstGeom>
            <a:noFill/>
            <a:ln w="9525">
              <a:noFill/>
            </a:ln>
          </p:spPr>
          <p:txBody>
            <a:bodyPr/>
            <a:p>
              <a:pPr lvl="0" algn="ctr" fontAlgn="base"/>
              <a:r>
                <a:rPr lang="zh-CN" altLang="en-US" sz="2800" b="1" strike="noStrike" noProof="1">
                  <a:solidFill>
                    <a:srgbClr val="FF00FF"/>
                  </a:solidFill>
                  <a:effectLst>
                    <a:outerShdw blurRad="38100" dist="38100" dir="2700000">
                      <a:srgbClr val="C0C0C0"/>
                    </a:outerShdw>
                  </a:effectLst>
                  <a:latin typeface="Arial" panose="020B0604020202020204" pitchFamily="34" charset="0"/>
                  <a:ea typeface="宋体" panose="02010600030101010101" pitchFamily="2" charset="-122"/>
                  <a:cs typeface="+mn-ea"/>
                </a:rPr>
                <a:t>镜面反射</a:t>
              </a:r>
              <a:endParaRPr lang="zh-CN" altLang="en-US" sz="2800" b="1" strike="noStrike" noProof="1">
                <a:solidFill>
                  <a:srgbClr val="FF00FF"/>
                </a:solidFill>
                <a:effectLst>
                  <a:outerShdw blurRad="38100" dist="38100" dir="2700000">
                    <a:srgbClr val="C0C0C0"/>
                  </a:outerShdw>
                </a:effectLst>
                <a:latin typeface="Arial" panose="020B0604020202020204" pitchFamily="34" charset="0"/>
                <a:ea typeface="宋体" panose="02010600030101010101" pitchFamily="2" charset="-122"/>
              </a:endParaRPr>
            </a:p>
            <a:p>
              <a:pPr lvl="0" algn="ctr" eaLnBrk="0" fontAlgn="base" hangingPunct="0"/>
              <a:endParaRPr lang="zh-CN" altLang="en-US" sz="2800" b="1" strike="noStrike" noProof="1">
                <a:solidFill>
                  <a:srgbClr val="FF00FF"/>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33798" name="矩形 12294"/>
            <p:cNvSpPr/>
            <p:nvPr/>
          </p:nvSpPr>
          <p:spPr>
            <a:xfrm>
              <a:off x="0" y="0"/>
              <a:ext cx="1187" cy="384"/>
            </a:xfrm>
            <a:prstGeom prst="rect">
              <a:avLst/>
            </a:prstGeom>
            <a:noFill/>
            <a:ln w="28575" cap="flat" cmpd="sng">
              <a:solidFill>
                <a:schemeClr val="tx1"/>
              </a:solidFill>
              <a:prstDash val="solid"/>
              <a:miter/>
              <a:headEnd type="none" w="med" len="med"/>
              <a:tailEnd type="none" w="med" len="med"/>
            </a:ln>
          </p:spPr>
          <p:txBody>
            <a:bodyPr anchor="t"/>
            <a:p>
              <a:endParaRPr lang="zh-CN" altLang="en-US" dirty="0">
                <a:latin typeface="Arial" panose="020B0604020202020204" pitchFamily="34" charset="0"/>
                <a:ea typeface="宋体" panose="02010600030101010101" pitchFamily="2" charset="-122"/>
              </a:endParaRPr>
            </a:p>
          </p:txBody>
        </p:sp>
      </p:grpSp>
      <p:grpSp>
        <p:nvGrpSpPr>
          <p:cNvPr id="33799" name="组合 12295"/>
          <p:cNvGrpSpPr/>
          <p:nvPr/>
        </p:nvGrpSpPr>
        <p:grpSpPr>
          <a:xfrm>
            <a:off x="7175500" y="836613"/>
            <a:ext cx="3440113" cy="776287"/>
            <a:chOff x="0" y="0"/>
            <a:chExt cx="1250" cy="384"/>
          </a:xfrm>
        </p:grpSpPr>
        <p:sp>
          <p:nvSpPr>
            <p:cNvPr id="12297" name="矩形 12296"/>
            <p:cNvSpPr/>
            <p:nvPr/>
          </p:nvSpPr>
          <p:spPr>
            <a:xfrm>
              <a:off x="43" y="0"/>
              <a:ext cx="1164" cy="384"/>
            </a:xfrm>
            <a:prstGeom prst="rect">
              <a:avLst/>
            </a:prstGeom>
            <a:noFill/>
            <a:ln w="9525">
              <a:noFill/>
            </a:ln>
          </p:spPr>
          <p:txBody>
            <a:bodyPr/>
            <a:p>
              <a:pPr lvl="0" algn="ctr" fontAlgn="base"/>
              <a:r>
                <a:rPr lang="zh-CN" altLang="en-US" sz="2800" b="1" strike="noStrike" noProof="1">
                  <a:solidFill>
                    <a:srgbClr val="FF00FF"/>
                  </a:solidFill>
                  <a:effectLst>
                    <a:outerShdw blurRad="38100" dist="38100" dir="2700000">
                      <a:srgbClr val="C0C0C0"/>
                    </a:outerShdw>
                  </a:effectLst>
                  <a:latin typeface="Arial" panose="020B0604020202020204" pitchFamily="34" charset="0"/>
                  <a:ea typeface="宋体" panose="02010600030101010101" pitchFamily="2" charset="-122"/>
                  <a:cs typeface="+mn-ea"/>
                </a:rPr>
                <a:t>漫反射</a:t>
              </a:r>
              <a:endParaRPr lang="zh-CN" altLang="en-US" sz="2800" b="1" strike="noStrike" noProof="1">
                <a:solidFill>
                  <a:srgbClr val="FF00FF"/>
                </a:solidFill>
                <a:effectLst>
                  <a:outerShdw blurRad="38100" dist="38100" dir="2700000">
                    <a:srgbClr val="C0C0C0"/>
                  </a:outerShdw>
                </a:effectLst>
                <a:latin typeface="Arial" panose="020B0604020202020204" pitchFamily="34" charset="0"/>
                <a:ea typeface="宋体" panose="02010600030101010101" pitchFamily="2" charset="-122"/>
              </a:endParaRPr>
            </a:p>
            <a:p>
              <a:pPr lvl="0" algn="ctr" eaLnBrk="0" fontAlgn="base" hangingPunct="0"/>
              <a:endParaRPr lang="zh-CN" altLang="en-US" sz="2800" b="1" strike="noStrike" noProof="1">
                <a:solidFill>
                  <a:srgbClr val="FF00FF"/>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33801" name="矩形 12297"/>
            <p:cNvSpPr/>
            <p:nvPr/>
          </p:nvSpPr>
          <p:spPr>
            <a:xfrm>
              <a:off x="0" y="0"/>
              <a:ext cx="1250" cy="384"/>
            </a:xfrm>
            <a:prstGeom prst="rect">
              <a:avLst/>
            </a:prstGeom>
            <a:noFill/>
            <a:ln w="28575" cap="flat" cmpd="sng">
              <a:solidFill>
                <a:schemeClr val="tx1"/>
              </a:solidFill>
              <a:prstDash val="solid"/>
              <a:miter/>
              <a:headEnd type="none" w="med" len="med"/>
              <a:tailEnd type="none" w="med" len="med"/>
            </a:ln>
          </p:spPr>
          <p:txBody>
            <a:bodyPr anchor="t"/>
            <a:p>
              <a:endParaRPr lang="zh-CN" altLang="en-US" dirty="0">
                <a:latin typeface="Arial" panose="020B0604020202020204" pitchFamily="34" charset="0"/>
                <a:ea typeface="宋体" panose="02010600030101010101" pitchFamily="2" charset="-122"/>
              </a:endParaRPr>
            </a:p>
          </p:txBody>
        </p:sp>
      </p:grpSp>
      <p:grpSp>
        <p:nvGrpSpPr>
          <p:cNvPr id="33802" name="组合 12298"/>
          <p:cNvGrpSpPr/>
          <p:nvPr/>
        </p:nvGrpSpPr>
        <p:grpSpPr>
          <a:xfrm>
            <a:off x="1503363" y="1628775"/>
            <a:ext cx="2649537" cy="776288"/>
            <a:chOff x="0" y="0"/>
            <a:chExt cx="1074" cy="384"/>
          </a:xfrm>
        </p:grpSpPr>
        <p:sp>
          <p:nvSpPr>
            <p:cNvPr id="12300" name="矩形 12299"/>
            <p:cNvSpPr/>
            <p:nvPr/>
          </p:nvSpPr>
          <p:spPr>
            <a:xfrm>
              <a:off x="43" y="0"/>
              <a:ext cx="988" cy="384"/>
            </a:xfrm>
            <a:prstGeom prst="rect">
              <a:avLst/>
            </a:prstGeom>
            <a:noFill/>
            <a:ln w="9525">
              <a:noFill/>
            </a:ln>
          </p:spPr>
          <p:txBody>
            <a:bodyPr/>
            <a:p>
              <a:pPr lvl="0" algn="ctr" fontAlgn="base"/>
              <a:r>
                <a:rPr lang="zh-CN" altLang="en-US" sz="24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相同点</a:t>
              </a:r>
              <a:endParaRPr lang="zh-CN" altLang="en-US" sz="24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endParaRPr>
            </a:p>
            <a:p>
              <a:pPr lvl="0" algn="ctr" eaLnBrk="0" fontAlgn="base" hangingPunct="0"/>
              <a:endParaRPr lang="zh-CN" altLang="en-US" sz="24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33804" name="矩形 12300"/>
            <p:cNvSpPr/>
            <p:nvPr/>
          </p:nvSpPr>
          <p:spPr>
            <a:xfrm>
              <a:off x="0" y="0"/>
              <a:ext cx="1074" cy="384"/>
            </a:xfrm>
            <a:prstGeom prst="rect">
              <a:avLst/>
            </a:prstGeom>
            <a:noFill/>
            <a:ln w="28575" cap="flat" cmpd="sng">
              <a:solidFill>
                <a:schemeClr val="tx1"/>
              </a:solidFill>
              <a:prstDash val="solid"/>
              <a:miter/>
              <a:headEnd type="none" w="med" len="med"/>
              <a:tailEnd type="none" w="med" len="med"/>
            </a:ln>
          </p:spPr>
          <p:txBody>
            <a:bodyPr anchor="t"/>
            <a:p>
              <a:endParaRPr lang="zh-CN" altLang="en-US" dirty="0">
                <a:latin typeface="Arial" panose="020B0604020202020204" pitchFamily="34" charset="0"/>
                <a:ea typeface="宋体" panose="02010600030101010101" pitchFamily="2" charset="-122"/>
              </a:endParaRPr>
            </a:p>
          </p:txBody>
        </p:sp>
      </p:grpSp>
      <p:grpSp>
        <p:nvGrpSpPr>
          <p:cNvPr id="33805" name="组合 12301"/>
          <p:cNvGrpSpPr/>
          <p:nvPr/>
        </p:nvGrpSpPr>
        <p:grpSpPr>
          <a:xfrm>
            <a:off x="4152900" y="1612900"/>
            <a:ext cx="6462713" cy="776288"/>
            <a:chOff x="0" y="0"/>
            <a:chExt cx="2437" cy="384"/>
          </a:xfrm>
        </p:grpSpPr>
        <p:sp>
          <p:nvSpPr>
            <p:cNvPr id="12303" name="矩形 12302"/>
            <p:cNvSpPr/>
            <p:nvPr/>
          </p:nvSpPr>
          <p:spPr>
            <a:xfrm>
              <a:off x="43" y="0"/>
              <a:ext cx="2351" cy="384"/>
            </a:xfrm>
            <a:prstGeom prst="rect">
              <a:avLst/>
            </a:prstGeom>
            <a:noFill/>
            <a:ln w="9525">
              <a:noFill/>
            </a:ln>
          </p:spPr>
          <p:txBody>
            <a:bodyPr/>
            <a:p>
              <a:pPr lvl="0" fontAlgn="base"/>
              <a:r>
                <a:rPr lang="zh-CN" altLang="en-US" sz="24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都遵守光的反射定律</a:t>
              </a:r>
              <a:endParaRPr lang="zh-CN" altLang="en-US" sz="24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endParaRPr>
            </a:p>
            <a:p>
              <a:pPr lvl="0" eaLnBrk="0" fontAlgn="base" hangingPunct="0"/>
              <a:endParaRPr lang="zh-CN" altLang="en-US" sz="24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33807" name="矩形 12303"/>
            <p:cNvSpPr/>
            <p:nvPr/>
          </p:nvSpPr>
          <p:spPr>
            <a:xfrm>
              <a:off x="0" y="0"/>
              <a:ext cx="2437" cy="384"/>
            </a:xfrm>
            <a:prstGeom prst="rect">
              <a:avLst/>
            </a:prstGeom>
            <a:noFill/>
            <a:ln w="28575" cap="flat" cmpd="sng">
              <a:solidFill>
                <a:schemeClr val="tx1"/>
              </a:solidFill>
              <a:prstDash val="solid"/>
              <a:miter/>
              <a:headEnd type="none" w="med" len="med"/>
              <a:tailEnd type="none" w="med" len="med"/>
            </a:ln>
          </p:spPr>
          <p:txBody>
            <a:bodyPr anchor="t"/>
            <a:p>
              <a:endParaRPr lang="zh-CN" altLang="en-US" dirty="0">
                <a:latin typeface="Arial" panose="020B0604020202020204" pitchFamily="34" charset="0"/>
                <a:ea typeface="宋体" panose="02010600030101010101" pitchFamily="2" charset="-122"/>
              </a:endParaRPr>
            </a:p>
          </p:txBody>
        </p:sp>
      </p:grpSp>
      <p:grpSp>
        <p:nvGrpSpPr>
          <p:cNvPr id="33808" name="组合 12304"/>
          <p:cNvGrpSpPr/>
          <p:nvPr/>
        </p:nvGrpSpPr>
        <p:grpSpPr>
          <a:xfrm>
            <a:off x="1501775" y="2389188"/>
            <a:ext cx="749300" cy="4268787"/>
            <a:chOff x="0" y="0"/>
            <a:chExt cx="294" cy="2112"/>
          </a:xfrm>
        </p:grpSpPr>
        <p:sp>
          <p:nvSpPr>
            <p:cNvPr id="12306" name="矩形 12305"/>
            <p:cNvSpPr/>
            <p:nvPr/>
          </p:nvSpPr>
          <p:spPr>
            <a:xfrm>
              <a:off x="43" y="0"/>
              <a:ext cx="208" cy="2112"/>
            </a:xfrm>
            <a:prstGeom prst="rect">
              <a:avLst/>
            </a:prstGeom>
            <a:noFill/>
            <a:ln w="9525">
              <a:noFill/>
            </a:ln>
          </p:spPr>
          <p:txBody>
            <a:bodyPr/>
            <a:p>
              <a:pPr lvl="0" algn="ctr" fontAlgn="base"/>
              <a:endParaRPr lang="zh-CN" altLang="en-US" sz="24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endParaRPr>
            </a:p>
            <a:p>
              <a:pPr lvl="0" algn="ctr" fontAlgn="base"/>
              <a:endParaRPr lang="zh-CN" altLang="en-US" sz="24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endParaRPr>
            </a:p>
            <a:p>
              <a:pPr lvl="0" algn="ctr" fontAlgn="base"/>
              <a:r>
                <a:rPr lang="zh-CN" altLang="en-US" sz="28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不</a:t>
              </a:r>
              <a:endParaRPr lang="zh-CN" altLang="en-US" sz="28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endParaRPr>
            </a:p>
            <a:p>
              <a:pPr lvl="0" algn="ctr" fontAlgn="base"/>
              <a:endParaRPr lang="zh-CN" altLang="en-US" sz="28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endParaRPr>
            </a:p>
            <a:p>
              <a:pPr lvl="0" algn="ctr" fontAlgn="base"/>
              <a:r>
                <a:rPr lang="zh-CN" altLang="en-US" sz="28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同</a:t>
              </a:r>
              <a:endParaRPr lang="zh-CN" altLang="en-US" sz="28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endParaRPr>
            </a:p>
            <a:p>
              <a:pPr lvl="0" algn="ctr" fontAlgn="base"/>
              <a:endParaRPr lang="zh-CN" altLang="en-US" sz="28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endParaRPr>
            </a:p>
            <a:p>
              <a:pPr lvl="0" algn="ctr" fontAlgn="base"/>
              <a:r>
                <a:rPr lang="zh-CN" altLang="en-US" sz="28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点</a:t>
              </a:r>
              <a:endParaRPr lang="zh-CN" altLang="en-US" sz="28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endParaRPr>
            </a:p>
            <a:p>
              <a:pPr lvl="0" algn="ctr" eaLnBrk="0" fontAlgn="base" hangingPunct="0"/>
              <a:endParaRPr lang="zh-CN" altLang="en-US" sz="28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33810" name="矩形 12306"/>
            <p:cNvSpPr/>
            <p:nvPr/>
          </p:nvSpPr>
          <p:spPr>
            <a:xfrm>
              <a:off x="0" y="0"/>
              <a:ext cx="294" cy="2112"/>
            </a:xfrm>
            <a:prstGeom prst="rect">
              <a:avLst/>
            </a:prstGeom>
            <a:noFill/>
            <a:ln w="28575" cap="flat" cmpd="sng">
              <a:solidFill>
                <a:schemeClr val="tx1"/>
              </a:solidFill>
              <a:prstDash val="solid"/>
              <a:miter/>
              <a:headEnd type="none" w="med" len="med"/>
              <a:tailEnd type="none" w="med" len="med"/>
            </a:ln>
          </p:spPr>
          <p:txBody>
            <a:bodyPr anchor="t"/>
            <a:p>
              <a:endParaRPr lang="zh-CN" altLang="en-US" dirty="0">
                <a:latin typeface="Arial" panose="020B0604020202020204" pitchFamily="34" charset="0"/>
                <a:ea typeface="宋体" panose="02010600030101010101" pitchFamily="2" charset="-122"/>
              </a:endParaRPr>
            </a:p>
          </p:txBody>
        </p:sp>
      </p:grpSp>
      <p:grpSp>
        <p:nvGrpSpPr>
          <p:cNvPr id="33811" name="组合 12307"/>
          <p:cNvGrpSpPr/>
          <p:nvPr/>
        </p:nvGrpSpPr>
        <p:grpSpPr>
          <a:xfrm>
            <a:off x="2266950" y="2457450"/>
            <a:ext cx="2028825" cy="971550"/>
            <a:chOff x="0" y="0"/>
            <a:chExt cx="780" cy="480"/>
          </a:xfrm>
        </p:grpSpPr>
        <p:sp>
          <p:nvSpPr>
            <p:cNvPr id="12309" name="矩形 12308"/>
            <p:cNvSpPr/>
            <p:nvPr/>
          </p:nvSpPr>
          <p:spPr>
            <a:xfrm>
              <a:off x="43" y="0"/>
              <a:ext cx="694" cy="480"/>
            </a:xfrm>
            <a:prstGeom prst="rect">
              <a:avLst/>
            </a:prstGeom>
            <a:noFill/>
            <a:ln w="9525">
              <a:noFill/>
            </a:ln>
          </p:spPr>
          <p:txBody>
            <a:bodyPr/>
            <a:p>
              <a:pPr lvl="0" fontAlgn="base"/>
              <a:r>
                <a:rPr lang="zh-CN" altLang="en-US" sz="2000" b="1" strike="noStrike" noProof="1">
                  <a:solidFill>
                    <a:srgbClr val="FF0066"/>
                  </a:solidFill>
                  <a:effectLst>
                    <a:outerShdw blurRad="38100" dist="38100" dir="2700000">
                      <a:srgbClr val="C0C0C0"/>
                    </a:outerShdw>
                  </a:effectLst>
                  <a:latin typeface="Arial" panose="020B0604020202020204" pitchFamily="34" charset="0"/>
                  <a:ea typeface="宋体" panose="02010600030101010101" pitchFamily="2" charset="-122"/>
                  <a:cs typeface="+mn-ea"/>
                </a:rPr>
                <a:t>（原因）反射面不同</a:t>
              </a:r>
              <a:endParaRPr lang="zh-CN" altLang="en-US" sz="2000" b="1" strike="noStrike" noProof="1">
                <a:solidFill>
                  <a:srgbClr val="FF0066"/>
                </a:solidFill>
                <a:effectLst>
                  <a:outerShdw blurRad="38100" dist="38100" dir="2700000">
                    <a:srgbClr val="C0C0C0"/>
                  </a:outerShdw>
                </a:effectLst>
                <a:latin typeface="Arial" panose="020B0604020202020204" pitchFamily="34" charset="0"/>
                <a:ea typeface="宋体" panose="02010600030101010101" pitchFamily="2" charset="-122"/>
              </a:endParaRPr>
            </a:p>
            <a:p>
              <a:pPr lvl="0" eaLnBrk="0" fontAlgn="base" hangingPunct="0"/>
              <a:endParaRPr lang="zh-CN" altLang="en-US" sz="2000" b="1" strike="noStrike" noProof="1">
                <a:solidFill>
                  <a:srgbClr val="FF0066"/>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33813" name="矩形 12309"/>
            <p:cNvSpPr/>
            <p:nvPr/>
          </p:nvSpPr>
          <p:spPr>
            <a:xfrm>
              <a:off x="0" y="0"/>
              <a:ext cx="780" cy="480"/>
            </a:xfrm>
            <a:prstGeom prst="rect">
              <a:avLst/>
            </a:prstGeom>
            <a:noFill/>
            <a:ln w="9525">
              <a:noFill/>
            </a:ln>
          </p:spPr>
          <p:txBody>
            <a:bodyPr anchor="t"/>
            <a:p>
              <a:endParaRPr lang="zh-CN" altLang="en-US" dirty="0">
                <a:latin typeface="Arial" panose="020B0604020202020204" pitchFamily="34" charset="0"/>
                <a:ea typeface="宋体" panose="02010600030101010101" pitchFamily="2" charset="-122"/>
              </a:endParaRPr>
            </a:p>
          </p:txBody>
        </p:sp>
      </p:grpSp>
      <p:grpSp>
        <p:nvGrpSpPr>
          <p:cNvPr id="33814" name="组合 12310"/>
          <p:cNvGrpSpPr/>
          <p:nvPr/>
        </p:nvGrpSpPr>
        <p:grpSpPr>
          <a:xfrm>
            <a:off x="4152900" y="2389188"/>
            <a:ext cx="3025775" cy="969962"/>
            <a:chOff x="0" y="0"/>
            <a:chExt cx="1186" cy="480"/>
          </a:xfrm>
        </p:grpSpPr>
        <p:sp>
          <p:nvSpPr>
            <p:cNvPr id="12312" name="矩形 12311"/>
            <p:cNvSpPr/>
            <p:nvPr/>
          </p:nvSpPr>
          <p:spPr>
            <a:xfrm>
              <a:off x="43" y="0"/>
              <a:ext cx="1100" cy="480"/>
            </a:xfrm>
            <a:prstGeom prst="rect">
              <a:avLst/>
            </a:prstGeom>
            <a:noFill/>
            <a:ln w="9525">
              <a:noFill/>
            </a:ln>
          </p:spPr>
          <p:txBody>
            <a:bodyPr/>
            <a:p>
              <a:pPr lvl="0" fontAlgn="base"/>
              <a:endParaRPr lang="zh-CN" altLang="en-US" b="1" strike="noStrike" noProof="1" dirty="0">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endParaRPr>
            </a:p>
            <a:p>
              <a:pPr lvl="0" fontAlgn="base"/>
              <a:r>
                <a:rPr lang="zh-CN" altLang="en-US" b="1" strike="noStrike" noProof="1" dirty="0">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     </a:t>
              </a:r>
              <a:r>
                <a:rPr lang="zh-CN" altLang="en-US" sz="2000" b="1" strike="noStrike" noProof="1" dirty="0">
                  <a:solidFill>
                    <a:srgbClr val="FF0066"/>
                  </a:solidFill>
                  <a:effectLst>
                    <a:outerShdw blurRad="38100" dist="38100" dir="2700000">
                      <a:srgbClr val="C0C0C0"/>
                    </a:outerShdw>
                  </a:effectLst>
                  <a:latin typeface="Arial" panose="020B0604020202020204" pitchFamily="34" charset="0"/>
                  <a:ea typeface="宋体" panose="02010600030101010101" pitchFamily="2" charset="-122"/>
                  <a:cs typeface="+mn-ea"/>
                </a:rPr>
                <a:t>  </a:t>
              </a:r>
              <a:r>
                <a:rPr lang="zh-CN" altLang="en-US" sz="2400" b="1" strike="noStrike" noProof="1" dirty="0">
                  <a:solidFill>
                    <a:srgbClr val="FF0066"/>
                  </a:solidFill>
                  <a:effectLst>
                    <a:outerShdw blurRad="38100" dist="38100" dir="2700000">
                      <a:srgbClr val="C0C0C0"/>
                    </a:outerShdw>
                  </a:effectLst>
                  <a:latin typeface="Arial" panose="020B0604020202020204" pitchFamily="34" charset="0"/>
                  <a:ea typeface="宋体" panose="02010600030101010101" pitchFamily="2" charset="-122"/>
                  <a:cs typeface="+mn-ea"/>
                </a:rPr>
                <a:t>平整光滑</a:t>
              </a:r>
              <a:endParaRPr lang="zh-CN" altLang="en-US" sz="2400" b="1" strike="noStrike" noProof="1" dirty="0">
                <a:solidFill>
                  <a:srgbClr val="FF0066"/>
                </a:solidFill>
                <a:effectLst>
                  <a:outerShdw blurRad="38100" dist="38100" dir="2700000">
                    <a:srgbClr val="C0C0C0"/>
                  </a:outerShdw>
                </a:effectLst>
                <a:latin typeface="Arial" panose="020B0604020202020204" pitchFamily="34" charset="0"/>
                <a:ea typeface="宋体" panose="02010600030101010101" pitchFamily="2" charset="-122"/>
              </a:endParaRPr>
            </a:p>
            <a:p>
              <a:pPr lvl="0" eaLnBrk="0" fontAlgn="base" hangingPunct="0"/>
              <a:endParaRPr lang="zh-CN" altLang="en-US" sz="2400" b="1" strike="noStrike" noProof="1" dirty="0">
                <a:solidFill>
                  <a:srgbClr val="FF0066"/>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33816" name="矩形 12312"/>
            <p:cNvSpPr/>
            <p:nvPr/>
          </p:nvSpPr>
          <p:spPr>
            <a:xfrm>
              <a:off x="0" y="0"/>
              <a:ext cx="1186" cy="480"/>
            </a:xfrm>
            <a:prstGeom prst="rect">
              <a:avLst/>
            </a:prstGeom>
            <a:noFill/>
            <a:ln w="28575" cap="flat" cmpd="sng">
              <a:solidFill>
                <a:schemeClr val="tx1"/>
              </a:solidFill>
              <a:prstDash val="solid"/>
              <a:miter/>
              <a:headEnd type="none" w="med" len="med"/>
              <a:tailEnd type="none" w="med" len="med"/>
            </a:ln>
          </p:spPr>
          <p:txBody>
            <a:bodyPr anchor="t"/>
            <a:p>
              <a:endParaRPr lang="zh-CN" altLang="en-US" dirty="0">
                <a:latin typeface="Arial" panose="020B0604020202020204" pitchFamily="34" charset="0"/>
                <a:ea typeface="宋体" panose="02010600030101010101" pitchFamily="2" charset="-122"/>
              </a:endParaRPr>
            </a:p>
          </p:txBody>
        </p:sp>
      </p:grpSp>
      <p:grpSp>
        <p:nvGrpSpPr>
          <p:cNvPr id="33817" name="组合 12313"/>
          <p:cNvGrpSpPr/>
          <p:nvPr/>
        </p:nvGrpSpPr>
        <p:grpSpPr>
          <a:xfrm>
            <a:off x="7105650" y="2389188"/>
            <a:ext cx="3251200" cy="969962"/>
            <a:chOff x="0" y="0"/>
            <a:chExt cx="1251" cy="480"/>
          </a:xfrm>
        </p:grpSpPr>
        <p:sp>
          <p:nvSpPr>
            <p:cNvPr id="12315" name="矩形 12314"/>
            <p:cNvSpPr/>
            <p:nvPr/>
          </p:nvSpPr>
          <p:spPr>
            <a:xfrm>
              <a:off x="43" y="0"/>
              <a:ext cx="1165" cy="480"/>
            </a:xfrm>
            <a:prstGeom prst="rect">
              <a:avLst/>
            </a:prstGeom>
            <a:noFill/>
            <a:ln w="9525">
              <a:noFill/>
            </a:ln>
          </p:spPr>
          <p:txBody>
            <a:bodyPr/>
            <a:p>
              <a:pPr lvl="0" fontAlgn="base"/>
              <a:endParaRPr lang="zh-CN" altLang="en-US" b="1" strike="noStrike" noProof="1" dirty="0">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endParaRPr>
            </a:p>
            <a:p>
              <a:pPr lvl="0" fontAlgn="base"/>
              <a:r>
                <a:rPr lang="zh-CN" altLang="en-US" b="1" strike="noStrike" noProof="1" dirty="0">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       </a:t>
              </a:r>
              <a:r>
                <a:rPr lang="zh-CN" altLang="en-US" sz="2400" b="1" strike="noStrike" noProof="1" dirty="0">
                  <a:solidFill>
                    <a:srgbClr val="FF0066"/>
                  </a:solidFill>
                  <a:effectLst>
                    <a:outerShdw blurRad="38100" dist="38100" dir="2700000">
                      <a:srgbClr val="C0C0C0"/>
                    </a:outerShdw>
                  </a:effectLst>
                  <a:latin typeface="Arial" panose="020B0604020202020204" pitchFamily="34" charset="0"/>
                  <a:ea typeface="宋体" panose="02010600030101010101" pitchFamily="2" charset="-122"/>
                  <a:cs typeface="+mn-ea"/>
                </a:rPr>
                <a:t>粗糙不平</a:t>
              </a:r>
              <a:endParaRPr lang="zh-CN" altLang="en-US" sz="2400" b="1" strike="noStrike" noProof="1" dirty="0">
                <a:solidFill>
                  <a:srgbClr val="FF0066"/>
                </a:solidFill>
                <a:effectLst>
                  <a:outerShdw blurRad="38100" dist="38100" dir="2700000">
                    <a:srgbClr val="C0C0C0"/>
                  </a:outerShdw>
                </a:effectLst>
                <a:latin typeface="Arial" panose="020B0604020202020204" pitchFamily="34" charset="0"/>
                <a:ea typeface="宋体" panose="02010600030101010101" pitchFamily="2" charset="-122"/>
              </a:endParaRPr>
            </a:p>
            <a:p>
              <a:pPr lvl="0" eaLnBrk="0" fontAlgn="base" hangingPunct="0"/>
              <a:endParaRPr lang="zh-CN" altLang="en-US" sz="2400" b="1" strike="noStrike" noProof="1" dirty="0">
                <a:solidFill>
                  <a:srgbClr val="FF0066"/>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33819" name="矩形 12315"/>
            <p:cNvSpPr/>
            <p:nvPr/>
          </p:nvSpPr>
          <p:spPr>
            <a:xfrm>
              <a:off x="0" y="0"/>
              <a:ext cx="1251" cy="480"/>
            </a:xfrm>
            <a:prstGeom prst="rect">
              <a:avLst/>
            </a:prstGeom>
            <a:noFill/>
            <a:ln w="9525">
              <a:noFill/>
            </a:ln>
          </p:spPr>
          <p:txBody>
            <a:bodyPr anchor="t"/>
            <a:p>
              <a:endParaRPr lang="zh-CN" altLang="en-US" dirty="0">
                <a:latin typeface="Arial" panose="020B0604020202020204" pitchFamily="34" charset="0"/>
                <a:ea typeface="宋体" panose="02010600030101010101" pitchFamily="2" charset="-122"/>
              </a:endParaRPr>
            </a:p>
          </p:txBody>
        </p:sp>
      </p:grpSp>
      <p:grpSp>
        <p:nvGrpSpPr>
          <p:cNvPr id="33820" name="组合 12316"/>
          <p:cNvGrpSpPr/>
          <p:nvPr/>
        </p:nvGrpSpPr>
        <p:grpSpPr>
          <a:xfrm>
            <a:off x="2251075" y="3359150"/>
            <a:ext cx="1900238" cy="969963"/>
            <a:chOff x="0" y="0"/>
            <a:chExt cx="780" cy="480"/>
          </a:xfrm>
        </p:grpSpPr>
        <p:sp>
          <p:nvSpPr>
            <p:cNvPr id="12318" name="矩形 12317"/>
            <p:cNvSpPr/>
            <p:nvPr/>
          </p:nvSpPr>
          <p:spPr>
            <a:xfrm>
              <a:off x="43" y="0"/>
              <a:ext cx="694" cy="480"/>
            </a:xfrm>
            <a:prstGeom prst="rect">
              <a:avLst/>
            </a:prstGeom>
            <a:noFill/>
            <a:ln w="9525">
              <a:noFill/>
            </a:ln>
          </p:spPr>
          <p:txBody>
            <a:bodyPr/>
            <a:p>
              <a:pPr lvl="0" fontAlgn="base"/>
              <a:r>
                <a:rPr lang="zh-CN" altLang="en-US" sz="20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（结果）反射光方向不同</a:t>
              </a:r>
              <a:endParaRPr lang="zh-CN" altLang="en-US" sz="20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endParaRPr>
            </a:p>
            <a:p>
              <a:pPr lvl="0" eaLnBrk="0" fontAlgn="base" hangingPunct="0"/>
              <a:endParaRPr lang="zh-CN" altLang="en-US" sz="20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33822" name="矩形 12318"/>
            <p:cNvSpPr/>
            <p:nvPr/>
          </p:nvSpPr>
          <p:spPr>
            <a:xfrm>
              <a:off x="0" y="0"/>
              <a:ext cx="780" cy="480"/>
            </a:xfrm>
            <a:prstGeom prst="rect">
              <a:avLst/>
            </a:prstGeom>
            <a:noFill/>
            <a:ln w="28575" cap="flat" cmpd="sng">
              <a:solidFill>
                <a:schemeClr val="tx1"/>
              </a:solidFill>
              <a:prstDash val="solid"/>
              <a:miter/>
              <a:headEnd type="none" w="med" len="med"/>
              <a:tailEnd type="none" w="med" len="med"/>
            </a:ln>
          </p:spPr>
          <p:txBody>
            <a:bodyPr anchor="t"/>
            <a:p>
              <a:endParaRPr lang="zh-CN" altLang="en-US" dirty="0">
                <a:latin typeface="Arial" panose="020B0604020202020204" pitchFamily="34" charset="0"/>
                <a:ea typeface="宋体" panose="02010600030101010101" pitchFamily="2" charset="-122"/>
              </a:endParaRPr>
            </a:p>
          </p:txBody>
        </p:sp>
      </p:grpSp>
      <p:grpSp>
        <p:nvGrpSpPr>
          <p:cNvPr id="33823" name="组合 12319"/>
          <p:cNvGrpSpPr/>
          <p:nvPr/>
        </p:nvGrpSpPr>
        <p:grpSpPr>
          <a:xfrm>
            <a:off x="4152900" y="3359150"/>
            <a:ext cx="3025775" cy="969963"/>
            <a:chOff x="0" y="0"/>
            <a:chExt cx="1186" cy="480"/>
          </a:xfrm>
        </p:grpSpPr>
        <p:sp>
          <p:nvSpPr>
            <p:cNvPr id="12321" name="矩形 12320"/>
            <p:cNvSpPr/>
            <p:nvPr/>
          </p:nvSpPr>
          <p:spPr>
            <a:xfrm>
              <a:off x="43" y="0"/>
              <a:ext cx="1100" cy="480"/>
            </a:xfrm>
            <a:prstGeom prst="rect">
              <a:avLst/>
            </a:prstGeom>
            <a:noFill/>
            <a:ln w="9525">
              <a:noFill/>
            </a:ln>
          </p:spPr>
          <p:txBody>
            <a:bodyPr/>
            <a:p>
              <a:pPr lvl="0" fontAlgn="base"/>
              <a:r>
                <a:rPr lang="zh-CN" altLang="en-US" sz="2000" b="1" strike="noStrike" noProof="1" dirty="0">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只有一个方向有反射光束，其他方位则没有</a:t>
              </a:r>
              <a:endParaRPr lang="zh-CN" altLang="en-US" sz="2000" b="1" strike="noStrike" noProof="1" dirty="0">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endParaRPr>
            </a:p>
            <a:p>
              <a:pPr lvl="0" eaLnBrk="0" fontAlgn="base" hangingPunct="0"/>
              <a:endParaRPr lang="zh-CN" altLang="en-US" sz="2000" b="1" strike="noStrike" noProof="1" dirty="0">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33825" name="矩形 12321"/>
            <p:cNvSpPr/>
            <p:nvPr/>
          </p:nvSpPr>
          <p:spPr>
            <a:xfrm>
              <a:off x="0" y="0"/>
              <a:ext cx="1186" cy="480"/>
            </a:xfrm>
            <a:prstGeom prst="rect">
              <a:avLst/>
            </a:prstGeom>
            <a:noFill/>
            <a:ln w="9525">
              <a:noFill/>
            </a:ln>
          </p:spPr>
          <p:txBody>
            <a:bodyPr anchor="t"/>
            <a:p>
              <a:endParaRPr lang="zh-CN" altLang="en-US" dirty="0">
                <a:latin typeface="Arial" panose="020B0604020202020204" pitchFamily="34" charset="0"/>
                <a:ea typeface="宋体" panose="02010600030101010101" pitchFamily="2" charset="-122"/>
              </a:endParaRPr>
            </a:p>
          </p:txBody>
        </p:sp>
      </p:grpSp>
      <p:grpSp>
        <p:nvGrpSpPr>
          <p:cNvPr id="33826" name="组合 12322"/>
          <p:cNvGrpSpPr/>
          <p:nvPr/>
        </p:nvGrpSpPr>
        <p:grpSpPr>
          <a:xfrm>
            <a:off x="7177088" y="3359150"/>
            <a:ext cx="3438525" cy="969963"/>
            <a:chOff x="0" y="0"/>
            <a:chExt cx="1251" cy="480"/>
          </a:xfrm>
        </p:grpSpPr>
        <p:sp>
          <p:nvSpPr>
            <p:cNvPr id="12324" name="矩形 12323"/>
            <p:cNvSpPr/>
            <p:nvPr/>
          </p:nvSpPr>
          <p:spPr>
            <a:xfrm>
              <a:off x="43" y="0"/>
              <a:ext cx="1165" cy="480"/>
            </a:xfrm>
            <a:prstGeom prst="rect">
              <a:avLst/>
            </a:prstGeom>
            <a:noFill/>
            <a:ln w="9525">
              <a:noFill/>
            </a:ln>
          </p:spPr>
          <p:txBody>
            <a:bodyPr/>
            <a:p>
              <a:pPr lvl="0" fontAlgn="base"/>
              <a:endParaRPr lang="zh-CN" altLang="en-US" sz="20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endParaRPr>
            </a:p>
            <a:p>
              <a:pPr lvl="0" fontAlgn="base"/>
              <a:r>
                <a:rPr lang="zh-CN" altLang="en-US" sz="20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各个方向都有反射光</a:t>
              </a:r>
              <a:endParaRPr lang="zh-CN" altLang="en-US" sz="20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33828" name="矩形 12324"/>
            <p:cNvSpPr/>
            <p:nvPr/>
          </p:nvSpPr>
          <p:spPr>
            <a:xfrm>
              <a:off x="0" y="0"/>
              <a:ext cx="1251" cy="480"/>
            </a:xfrm>
            <a:prstGeom prst="rect">
              <a:avLst/>
            </a:prstGeom>
            <a:noFill/>
            <a:ln w="28575" cap="flat" cmpd="sng">
              <a:solidFill>
                <a:schemeClr val="tx1"/>
              </a:solidFill>
              <a:prstDash val="solid"/>
              <a:miter/>
              <a:headEnd type="none" w="med" len="med"/>
              <a:tailEnd type="none" w="med" len="med"/>
            </a:ln>
          </p:spPr>
          <p:txBody>
            <a:bodyPr anchor="t"/>
            <a:p>
              <a:endParaRPr lang="zh-CN" altLang="en-US" dirty="0">
                <a:latin typeface="Arial" panose="020B0604020202020204" pitchFamily="34" charset="0"/>
                <a:ea typeface="宋体" panose="02010600030101010101" pitchFamily="2" charset="-122"/>
              </a:endParaRPr>
            </a:p>
          </p:txBody>
        </p:sp>
      </p:grpSp>
      <p:grpSp>
        <p:nvGrpSpPr>
          <p:cNvPr id="33829" name="组合 12325"/>
          <p:cNvGrpSpPr/>
          <p:nvPr/>
        </p:nvGrpSpPr>
        <p:grpSpPr>
          <a:xfrm>
            <a:off x="2339975" y="4497388"/>
            <a:ext cx="2027238" cy="1163637"/>
            <a:chOff x="0" y="0"/>
            <a:chExt cx="780" cy="576"/>
          </a:xfrm>
        </p:grpSpPr>
        <p:sp>
          <p:nvSpPr>
            <p:cNvPr id="12327" name="矩形 12326"/>
            <p:cNvSpPr/>
            <p:nvPr/>
          </p:nvSpPr>
          <p:spPr>
            <a:xfrm>
              <a:off x="43" y="0"/>
              <a:ext cx="694" cy="576"/>
            </a:xfrm>
            <a:prstGeom prst="rect">
              <a:avLst/>
            </a:prstGeom>
            <a:noFill/>
            <a:ln w="9525">
              <a:noFill/>
            </a:ln>
          </p:spPr>
          <p:txBody>
            <a:bodyPr/>
            <a:p>
              <a:pPr lvl="0" fontAlgn="base"/>
              <a:r>
                <a:rPr lang="zh-CN" altLang="en-US" sz="2000" b="1" strike="noStrike" noProof="1">
                  <a:solidFill>
                    <a:srgbClr val="FF0000"/>
                  </a:solidFill>
                  <a:effectLst>
                    <a:outerShdw blurRad="38100" dist="38100" dir="2700000">
                      <a:srgbClr val="C0C0C0"/>
                    </a:outerShdw>
                  </a:effectLst>
                  <a:latin typeface="Arial" panose="020B0604020202020204" pitchFamily="34" charset="0"/>
                  <a:ea typeface="宋体" panose="02010600030101010101" pitchFamily="2" charset="-122"/>
                  <a:cs typeface="+mn-ea"/>
                </a:rPr>
                <a:t>（现象）人的感觉不同</a:t>
              </a:r>
              <a:endParaRPr lang="zh-CN" altLang="en-US" sz="2000" b="1" strike="noStrike" noProof="1">
                <a:solidFill>
                  <a:srgbClr val="FF0000"/>
                </a:solidFill>
                <a:effectLst>
                  <a:outerShdw blurRad="38100" dist="38100" dir="2700000">
                    <a:srgbClr val="C0C0C0"/>
                  </a:outerShdw>
                </a:effectLst>
                <a:latin typeface="Arial" panose="020B0604020202020204" pitchFamily="34" charset="0"/>
                <a:ea typeface="宋体" panose="02010600030101010101" pitchFamily="2" charset="-122"/>
              </a:endParaRPr>
            </a:p>
            <a:p>
              <a:pPr lvl="0" eaLnBrk="0" fontAlgn="base" hangingPunct="0"/>
              <a:endParaRPr lang="zh-CN" altLang="en-US" sz="2000" b="1" strike="noStrike" noProof="1">
                <a:solidFill>
                  <a:srgbClr val="FF0000"/>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33831" name="矩形 12327"/>
            <p:cNvSpPr/>
            <p:nvPr/>
          </p:nvSpPr>
          <p:spPr>
            <a:xfrm>
              <a:off x="0" y="0"/>
              <a:ext cx="780" cy="576"/>
            </a:xfrm>
            <a:prstGeom prst="rect">
              <a:avLst/>
            </a:prstGeom>
            <a:noFill/>
            <a:ln w="9525">
              <a:noFill/>
            </a:ln>
          </p:spPr>
          <p:txBody>
            <a:bodyPr anchor="t"/>
            <a:p>
              <a:endParaRPr lang="zh-CN" altLang="en-US" dirty="0">
                <a:latin typeface="Arial" panose="020B0604020202020204" pitchFamily="34" charset="0"/>
                <a:ea typeface="宋体" panose="02010600030101010101" pitchFamily="2" charset="-122"/>
              </a:endParaRPr>
            </a:p>
          </p:txBody>
        </p:sp>
      </p:grpSp>
      <p:grpSp>
        <p:nvGrpSpPr>
          <p:cNvPr id="33832" name="组合 12328"/>
          <p:cNvGrpSpPr/>
          <p:nvPr/>
        </p:nvGrpSpPr>
        <p:grpSpPr>
          <a:xfrm>
            <a:off x="4152900" y="4337050"/>
            <a:ext cx="3024188" cy="1163638"/>
            <a:chOff x="0" y="0"/>
            <a:chExt cx="1186" cy="576"/>
          </a:xfrm>
        </p:grpSpPr>
        <p:sp>
          <p:nvSpPr>
            <p:cNvPr id="12330" name="矩形 12329"/>
            <p:cNvSpPr/>
            <p:nvPr/>
          </p:nvSpPr>
          <p:spPr>
            <a:xfrm>
              <a:off x="43" y="0"/>
              <a:ext cx="1100" cy="576"/>
            </a:xfrm>
            <a:prstGeom prst="rect">
              <a:avLst/>
            </a:prstGeom>
            <a:noFill/>
            <a:ln w="9525">
              <a:noFill/>
            </a:ln>
          </p:spPr>
          <p:txBody>
            <a:bodyPr/>
            <a:p>
              <a:pPr lvl="0" fontAlgn="base"/>
              <a:r>
                <a:rPr lang="zh-CN" altLang="en-US" sz="2000" b="1" strike="noStrike" noProof="1">
                  <a:solidFill>
                    <a:srgbClr val="FF0000"/>
                  </a:solidFill>
                  <a:effectLst>
                    <a:outerShdw blurRad="38100" dist="38100" dir="2700000">
                      <a:srgbClr val="C0C0C0"/>
                    </a:outerShdw>
                  </a:effectLst>
                  <a:latin typeface="Arial" panose="020B0604020202020204" pitchFamily="34" charset="0"/>
                  <a:ea typeface="宋体" panose="02010600030101010101" pitchFamily="2" charset="-122"/>
                  <a:cs typeface="+mn-ea"/>
                </a:rPr>
                <a:t>迎着反射光看很刺眼，常说反光；其他方位看不见，或不明显</a:t>
              </a:r>
              <a:r>
                <a:rPr lang="en-US" altLang="zh-CN" sz="2000" b="1" strike="noStrike" noProof="1">
                  <a:solidFill>
                    <a:srgbClr val="FF0000"/>
                  </a:solidFill>
                  <a:effectLst>
                    <a:outerShdw blurRad="38100" dist="38100" dir="2700000">
                      <a:srgbClr val="C0C0C0"/>
                    </a:outerShdw>
                  </a:effectLst>
                  <a:latin typeface="Arial" panose="020B0604020202020204" pitchFamily="34" charset="0"/>
                  <a:ea typeface="宋体" panose="02010600030101010101" pitchFamily="2" charset="-122"/>
                  <a:cs typeface="+mn-ea"/>
                </a:rPr>
                <a:t>.</a:t>
              </a:r>
              <a:endParaRPr lang="en-US" altLang="zh-CN" sz="2000" b="1" strike="noStrike" noProof="1">
                <a:solidFill>
                  <a:srgbClr val="FF0000"/>
                </a:solidFill>
                <a:effectLst>
                  <a:outerShdw blurRad="38100" dist="38100" dir="2700000">
                    <a:srgbClr val="C0C0C0"/>
                  </a:outerShdw>
                </a:effectLst>
                <a:latin typeface="Arial" panose="020B0604020202020204" pitchFamily="34" charset="0"/>
                <a:ea typeface="宋体" panose="02010600030101010101" pitchFamily="2" charset="-122"/>
              </a:endParaRPr>
            </a:p>
            <a:p>
              <a:pPr lvl="0" eaLnBrk="0" fontAlgn="base" hangingPunct="0"/>
              <a:endParaRPr lang="en-US" altLang="zh-CN" sz="2000" b="1" strike="noStrike" noProof="1">
                <a:solidFill>
                  <a:srgbClr val="FF0000"/>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33834" name="矩形 12330"/>
            <p:cNvSpPr/>
            <p:nvPr/>
          </p:nvSpPr>
          <p:spPr>
            <a:xfrm>
              <a:off x="0" y="0"/>
              <a:ext cx="1186" cy="576"/>
            </a:xfrm>
            <a:prstGeom prst="rect">
              <a:avLst/>
            </a:prstGeom>
            <a:noFill/>
            <a:ln w="28575" cap="flat" cmpd="sng">
              <a:solidFill>
                <a:schemeClr val="tx1"/>
              </a:solidFill>
              <a:prstDash val="solid"/>
              <a:miter/>
              <a:headEnd type="none" w="med" len="med"/>
              <a:tailEnd type="none" w="med" len="med"/>
            </a:ln>
          </p:spPr>
          <p:txBody>
            <a:bodyPr anchor="t"/>
            <a:p>
              <a:endParaRPr lang="zh-CN" altLang="en-US" dirty="0">
                <a:latin typeface="Arial" panose="020B0604020202020204" pitchFamily="34" charset="0"/>
                <a:ea typeface="宋体" panose="02010600030101010101" pitchFamily="2" charset="-122"/>
              </a:endParaRPr>
            </a:p>
          </p:txBody>
        </p:sp>
      </p:grpSp>
      <p:grpSp>
        <p:nvGrpSpPr>
          <p:cNvPr id="33835" name="组合 12331"/>
          <p:cNvGrpSpPr/>
          <p:nvPr/>
        </p:nvGrpSpPr>
        <p:grpSpPr>
          <a:xfrm>
            <a:off x="7177088" y="4330700"/>
            <a:ext cx="3438525" cy="1163638"/>
            <a:chOff x="0" y="0"/>
            <a:chExt cx="1251" cy="576"/>
          </a:xfrm>
        </p:grpSpPr>
        <p:sp>
          <p:nvSpPr>
            <p:cNvPr id="12333" name="矩形 12332"/>
            <p:cNvSpPr/>
            <p:nvPr/>
          </p:nvSpPr>
          <p:spPr>
            <a:xfrm>
              <a:off x="43" y="0"/>
              <a:ext cx="1165" cy="576"/>
            </a:xfrm>
            <a:prstGeom prst="rect">
              <a:avLst/>
            </a:prstGeom>
            <a:noFill/>
            <a:ln w="9525">
              <a:noFill/>
            </a:ln>
          </p:spPr>
          <p:txBody>
            <a:bodyPr/>
            <a:p>
              <a:pPr lvl="0" fontAlgn="base"/>
              <a:endParaRPr lang="zh-CN" altLang="en-US"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endParaRPr>
            </a:p>
            <a:p>
              <a:pPr lvl="0" fontAlgn="base"/>
              <a:r>
                <a:rPr lang="zh-CN" altLang="en-US" sz="2000" b="1" strike="noStrike" noProof="1">
                  <a:solidFill>
                    <a:srgbClr val="FF0000"/>
                  </a:solidFill>
                  <a:effectLst>
                    <a:outerShdw blurRad="38100" dist="38100" dir="2700000">
                      <a:srgbClr val="C0C0C0"/>
                    </a:outerShdw>
                  </a:effectLst>
                  <a:latin typeface="Arial" panose="020B0604020202020204" pitchFamily="34" charset="0"/>
                  <a:ea typeface="宋体" panose="02010600030101010101" pitchFamily="2" charset="-122"/>
                  <a:cs typeface="+mn-ea"/>
                </a:rPr>
                <a:t>各个方向都能看清</a:t>
              </a:r>
              <a:endParaRPr lang="zh-CN" altLang="en-US" sz="2000" b="1" strike="noStrike" noProof="1">
                <a:solidFill>
                  <a:srgbClr val="FF0000"/>
                </a:solidFill>
                <a:effectLst>
                  <a:outerShdw blurRad="38100" dist="38100" dir="2700000">
                    <a:srgbClr val="C0C0C0"/>
                  </a:outerShdw>
                </a:effectLst>
                <a:latin typeface="Arial" panose="020B0604020202020204" pitchFamily="34" charset="0"/>
                <a:ea typeface="宋体" panose="02010600030101010101" pitchFamily="2" charset="-122"/>
              </a:endParaRPr>
            </a:p>
            <a:p>
              <a:pPr lvl="0" eaLnBrk="0" fontAlgn="base" hangingPunct="0"/>
              <a:endParaRPr lang="zh-CN" altLang="en-US" sz="2000" b="1" strike="noStrike" noProof="1">
                <a:solidFill>
                  <a:srgbClr val="FF0000"/>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33837" name="矩形 12333"/>
            <p:cNvSpPr/>
            <p:nvPr/>
          </p:nvSpPr>
          <p:spPr>
            <a:xfrm>
              <a:off x="0" y="0"/>
              <a:ext cx="1251" cy="576"/>
            </a:xfrm>
            <a:prstGeom prst="rect">
              <a:avLst/>
            </a:prstGeom>
            <a:noFill/>
            <a:ln w="28575" cap="flat" cmpd="sng">
              <a:solidFill>
                <a:schemeClr val="tx1"/>
              </a:solidFill>
              <a:prstDash val="solid"/>
              <a:miter/>
              <a:headEnd type="none" w="med" len="med"/>
              <a:tailEnd type="none" w="med" len="med"/>
            </a:ln>
          </p:spPr>
          <p:txBody>
            <a:bodyPr anchor="t"/>
            <a:p>
              <a:endParaRPr lang="zh-CN" altLang="en-US" dirty="0">
                <a:latin typeface="Arial" panose="020B0604020202020204" pitchFamily="34" charset="0"/>
                <a:ea typeface="宋体" panose="02010600030101010101" pitchFamily="2" charset="-122"/>
              </a:endParaRPr>
            </a:p>
          </p:txBody>
        </p:sp>
      </p:grpSp>
      <p:grpSp>
        <p:nvGrpSpPr>
          <p:cNvPr id="33838" name="组合 12334"/>
          <p:cNvGrpSpPr/>
          <p:nvPr/>
        </p:nvGrpSpPr>
        <p:grpSpPr>
          <a:xfrm>
            <a:off x="2251075" y="5505450"/>
            <a:ext cx="1900238" cy="1163638"/>
            <a:chOff x="0" y="0"/>
            <a:chExt cx="780" cy="576"/>
          </a:xfrm>
        </p:grpSpPr>
        <p:sp>
          <p:nvSpPr>
            <p:cNvPr id="12336" name="矩形 12335"/>
            <p:cNvSpPr/>
            <p:nvPr/>
          </p:nvSpPr>
          <p:spPr>
            <a:xfrm>
              <a:off x="43" y="0"/>
              <a:ext cx="694" cy="576"/>
            </a:xfrm>
            <a:prstGeom prst="rect">
              <a:avLst/>
            </a:prstGeom>
            <a:noFill/>
            <a:ln w="9525">
              <a:noFill/>
            </a:ln>
          </p:spPr>
          <p:txBody>
            <a:bodyPr/>
            <a:p>
              <a:pPr lvl="0" fontAlgn="base"/>
              <a:endParaRPr lang="zh-CN" altLang="en-US" b="1" strike="noStrike" noProof="1" dirty="0">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endParaRPr>
            </a:p>
            <a:p>
              <a:pPr lvl="0" fontAlgn="base"/>
              <a:r>
                <a:rPr lang="zh-CN" altLang="en-US" b="1" strike="noStrike" noProof="1" dirty="0">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     </a:t>
              </a:r>
              <a:r>
                <a:rPr lang="zh-CN" altLang="en-US" sz="2000" b="1" strike="noStrike" noProof="1" dirty="0">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实例</a:t>
              </a:r>
              <a:endParaRPr lang="zh-CN" altLang="en-US" sz="2000" b="1" strike="noStrike" noProof="1" dirty="0">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endParaRPr>
            </a:p>
            <a:p>
              <a:pPr lvl="0" eaLnBrk="0" fontAlgn="base" hangingPunct="0"/>
              <a:endParaRPr lang="zh-CN" altLang="en-US" sz="2000" b="1" strike="noStrike" noProof="1" dirty="0">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33840" name="矩形 12336"/>
            <p:cNvSpPr/>
            <p:nvPr/>
          </p:nvSpPr>
          <p:spPr>
            <a:xfrm>
              <a:off x="0" y="0"/>
              <a:ext cx="780" cy="576"/>
            </a:xfrm>
            <a:prstGeom prst="rect">
              <a:avLst/>
            </a:prstGeom>
            <a:noFill/>
            <a:ln w="28575" cap="flat" cmpd="sng">
              <a:solidFill>
                <a:schemeClr val="tx1"/>
              </a:solidFill>
              <a:prstDash val="solid"/>
              <a:miter/>
              <a:headEnd type="none" w="med" len="med"/>
              <a:tailEnd type="none" w="med" len="med"/>
            </a:ln>
          </p:spPr>
          <p:txBody>
            <a:bodyPr anchor="t"/>
            <a:p>
              <a:endParaRPr lang="zh-CN" altLang="en-US" dirty="0">
                <a:latin typeface="Arial" panose="020B0604020202020204" pitchFamily="34" charset="0"/>
                <a:ea typeface="宋体" panose="02010600030101010101" pitchFamily="2" charset="-122"/>
              </a:endParaRPr>
            </a:p>
          </p:txBody>
        </p:sp>
      </p:grpSp>
      <p:grpSp>
        <p:nvGrpSpPr>
          <p:cNvPr id="33841" name="组合 12337"/>
          <p:cNvGrpSpPr/>
          <p:nvPr/>
        </p:nvGrpSpPr>
        <p:grpSpPr>
          <a:xfrm>
            <a:off x="4151313" y="5518150"/>
            <a:ext cx="3025775" cy="1163638"/>
            <a:chOff x="0" y="0"/>
            <a:chExt cx="1186" cy="576"/>
          </a:xfrm>
        </p:grpSpPr>
        <p:sp>
          <p:nvSpPr>
            <p:cNvPr id="12339" name="矩形 12338"/>
            <p:cNvSpPr/>
            <p:nvPr/>
          </p:nvSpPr>
          <p:spPr>
            <a:xfrm>
              <a:off x="43" y="0"/>
              <a:ext cx="1100" cy="576"/>
            </a:xfrm>
            <a:prstGeom prst="rect">
              <a:avLst/>
            </a:prstGeom>
            <a:noFill/>
            <a:ln w="9525">
              <a:noFill/>
            </a:ln>
          </p:spPr>
          <p:txBody>
            <a:bodyPr/>
            <a:p>
              <a:pPr lvl="0" fontAlgn="base"/>
              <a:r>
                <a:rPr lang="zh-CN" altLang="en-US" sz="2000" b="1" strike="noStrike" noProof="1" dirty="0">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黑板反光</a:t>
              </a:r>
              <a:endParaRPr lang="zh-CN" altLang="en-US" sz="2000" b="1" strike="noStrike" noProof="1" dirty="0">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endParaRPr>
            </a:p>
            <a:p>
              <a:pPr lvl="0" eaLnBrk="0" fontAlgn="base" hangingPunct="0"/>
              <a:r>
                <a:rPr lang="zh-CN" altLang="en-US" sz="2000" b="1" strike="noStrike" noProof="1" dirty="0">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平静的水面反光</a:t>
              </a:r>
              <a:endParaRPr lang="zh-CN" altLang="en-US" sz="2000" b="1" strike="noStrike" noProof="1" dirty="0">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endParaRPr>
            </a:p>
            <a:p>
              <a:pPr lvl="0" eaLnBrk="0" fontAlgn="base" hangingPunct="0"/>
              <a:endParaRPr lang="zh-CN" altLang="en-US" sz="2000" b="1" strike="noStrike" noProof="1" dirty="0">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33843" name="矩形 12339"/>
            <p:cNvSpPr/>
            <p:nvPr/>
          </p:nvSpPr>
          <p:spPr>
            <a:xfrm>
              <a:off x="0" y="0"/>
              <a:ext cx="1186" cy="576"/>
            </a:xfrm>
            <a:prstGeom prst="rect">
              <a:avLst/>
            </a:prstGeom>
            <a:noFill/>
            <a:ln w="28575" cap="flat" cmpd="sng">
              <a:solidFill>
                <a:schemeClr val="tx1"/>
              </a:solidFill>
              <a:prstDash val="solid"/>
              <a:miter/>
              <a:headEnd type="none" w="med" len="med"/>
              <a:tailEnd type="none" w="med" len="med"/>
            </a:ln>
          </p:spPr>
          <p:txBody>
            <a:bodyPr anchor="t"/>
            <a:p>
              <a:endParaRPr lang="zh-CN" altLang="en-US" dirty="0">
                <a:latin typeface="Arial" panose="020B0604020202020204" pitchFamily="34" charset="0"/>
                <a:ea typeface="宋体" panose="02010600030101010101" pitchFamily="2" charset="-122"/>
              </a:endParaRPr>
            </a:p>
          </p:txBody>
        </p:sp>
      </p:grpSp>
      <p:grpSp>
        <p:nvGrpSpPr>
          <p:cNvPr id="33844" name="组合 12340"/>
          <p:cNvGrpSpPr/>
          <p:nvPr/>
        </p:nvGrpSpPr>
        <p:grpSpPr>
          <a:xfrm>
            <a:off x="7034213" y="5494338"/>
            <a:ext cx="3743325" cy="1165225"/>
            <a:chOff x="0" y="0"/>
            <a:chExt cx="1251" cy="576"/>
          </a:xfrm>
        </p:grpSpPr>
        <p:sp>
          <p:nvSpPr>
            <p:cNvPr id="12342" name="矩形 12341"/>
            <p:cNvSpPr/>
            <p:nvPr/>
          </p:nvSpPr>
          <p:spPr>
            <a:xfrm>
              <a:off x="43" y="0"/>
              <a:ext cx="1165" cy="576"/>
            </a:xfrm>
            <a:prstGeom prst="rect">
              <a:avLst/>
            </a:prstGeom>
            <a:noFill/>
            <a:ln w="9525">
              <a:noFill/>
            </a:ln>
          </p:spPr>
          <p:txBody>
            <a:bodyPr/>
            <a:p>
              <a:pPr lvl="0" fontAlgn="base"/>
              <a:r>
                <a:rPr lang="zh-CN" altLang="en-US" sz="20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各个方向都能看清黑板上的字 </a:t>
              </a:r>
              <a:endParaRPr lang="zh-CN" altLang="en-US" sz="20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endParaRPr>
            </a:p>
            <a:p>
              <a:pPr lvl="0" eaLnBrk="0" fontAlgn="base" hangingPunct="0"/>
              <a:r>
                <a:rPr lang="zh-CN" altLang="en-US" sz="20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电影屏幕用布而不用玻璃</a:t>
              </a:r>
              <a:endParaRPr lang="zh-CN" altLang="en-US" sz="20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endParaRPr>
            </a:p>
            <a:p>
              <a:pPr lvl="0" eaLnBrk="0" fontAlgn="base" hangingPunct="0"/>
              <a:endParaRPr lang="zh-CN" altLang="en-US" sz="20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endParaRPr>
            </a:p>
            <a:p>
              <a:pPr lvl="0" eaLnBrk="0" fontAlgn="base" hangingPunct="0"/>
              <a:endParaRPr lang="zh-CN" altLang="en-US" sz="20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33846" name="矩形 12342"/>
            <p:cNvSpPr/>
            <p:nvPr/>
          </p:nvSpPr>
          <p:spPr>
            <a:xfrm>
              <a:off x="0" y="0"/>
              <a:ext cx="1251" cy="576"/>
            </a:xfrm>
            <a:prstGeom prst="rect">
              <a:avLst/>
            </a:prstGeom>
            <a:noFill/>
            <a:ln w="9525">
              <a:noFill/>
            </a:ln>
          </p:spPr>
          <p:txBody>
            <a:bodyPr anchor="t"/>
            <a:p>
              <a:endParaRPr lang="zh-CN" altLang="en-US" dirty="0">
                <a:latin typeface="Arial" panose="020B0604020202020204" pitchFamily="34" charset="0"/>
                <a:ea typeface="宋体" panose="02010600030101010101" pitchFamily="2" charset="-122"/>
              </a:endParaRPr>
            </a:p>
          </p:txBody>
        </p:sp>
      </p:grpSp>
      <p:sp>
        <p:nvSpPr>
          <p:cNvPr id="33847" name="矩形 12343"/>
          <p:cNvSpPr/>
          <p:nvPr/>
        </p:nvSpPr>
        <p:spPr>
          <a:xfrm>
            <a:off x="1524000" y="836613"/>
            <a:ext cx="9129713" cy="5834062"/>
          </a:xfrm>
          <a:prstGeom prst="rect">
            <a:avLst/>
          </a:prstGeom>
          <a:noFill/>
          <a:ln w="28575" cap="flat" cmpd="sng">
            <a:solidFill>
              <a:schemeClr val="tx1"/>
            </a:solidFill>
            <a:prstDash val="solid"/>
            <a:miter/>
            <a:headEnd type="none" w="med" len="med"/>
            <a:tailEnd type="none" w="med" len="med"/>
          </a:ln>
        </p:spPr>
        <p:txBody>
          <a:bodyPr anchor="t"/>
          <a:p>
            <a:endParaRPr lang="zh-CN" altLang="en-US" dirty="0">
              <a:latin typeface="Arial" panose="020B0604020202020204" pitchFamily="34" charset="0"/>
              <a:ea typeface="宋体" panose="02010600030101010101" pitchFamily="2" charset="-122"/>
            </a:endParaRPr>
          </a:p>
        </p:txBody>
      </p:sp>
      <p:sp>
        <p:nvSpPr>
          <p:cNvPr id="33848" name="标题 12344"/>
          <p:cNvSpPr>
            <a:spLocks noGrp="1"/>
          </p:cNvSpPr>
          <p:nvPr>
            <p:ph type="title"/>
          </p:nvPr>
        </p:nvSpPr>
        <p:spPr>
          <a:xfrm>
            <a:off x="1852613" y="236538"/>
            <a:ext cx="7772400" cy="600075"/>
          </a:xfrm>
        </p:spPr>
        <p:txBody>
          <a:bodyPr anchor="b"/>
          <a:p>
            <a:r>
              <a:rPr lang="zh-CN" altLang="en-US" sz="3600" b="1">
                <a:solidFill>
                  <a:srgbClr val="000000"/>
                </a:solidFill>
                <a:latin typeface="楷体" panose="02010609060101010101" pitchFamily="49" charset="-122"/>
                <a:ea typeface="楷体" panose="02010609060101010101" pitchFamily="49" charset="-122"/>
              </a:rPr>
              <a:t>镜面反射和漫反射的异同 </a:t>
            </a:r>
            <a:endParaRPr lang="zh-CN" altLang="en-US" sz="3600" b="1">
              <a:solidFill>
                <a:srgbClr val="000000"/>
              </a:solidFill>
              <a:latin typeface="楷体" panose="02010609060101010101" pitchFamily="49" charset="-122"/>
              <a:ea typeface="楷体" panose="02010609060101010101" pitchFamily="49" charset="-122"/>
            </a:endParaRPr>
          </a:p>
        </p:txBody>
      </p:sp>
      <p:sp>
        <p:nvSpPr>
          <p:cNvPr id="33849" name="灯片编号占位符 1"/>
          <p:cNvSpPr/>
          <p:nvPr/>
        </p:nvSpPr>
        <p:spPr>
          <a:xfrm>
            <a:off x="8077200" y="6245225"/>
            <a:ext cx="2133600" cy="476250"/>
          </a:xfrm>
          <a:prstGeom prst="rect">
            <a:avLst/>
          </a:prstGeom>
          <a:noFill/>
          <a:ln w="9525">
            <a:noFill/>
          </a:ln>
        </p:spPr>
        <p:txBody>
          <a:bodyPr anchor="t"/>
          <a:p>
            <a:pPr algn="r"/>
            <a:fld id="{9A0DB2DC-4C9A-4742-B13C-FB6460FD3503}" type="slidenum">
              <a:rPr lang="zh-CN" altLang="en-US" sz="1400" dirty="0">
                <a:latin typeface="Arial" panose="020B0604020202020204" pitchFamily="34" charset="0"/>
                <a:ea typeface="宋体" panose="02010600030101010101" pitchFamily="2" charset="-122"/>
              </a:rPr>
            </a:fld>
            <a:endParaRPr lang="zh-CN" altLang="en-US" sz="1400" dirty="0">
              <a:latin typeface="Arial" panose="020B0604020202020204" pitchFamily="34" charset="0"/>
              <a:ea typeface="宋体" panose="02010600030101010101" pitchFamily="2" charset="-122"/>
            </a:endParaRP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文本占位符 13313"/>
          <p:cNvSpPr>
            <a:spLocks noGrp="1"/>
          </p:cNvSpPr>
          <p:nvPr>
            <p:ph idx="1"/>
          </p:nvPr>
        </p:nvSpPr>
        <p:spPr>
          <a:xfrm>
            <a:off x="1666875" y="1557338"/>
            <a:ext cx="9001125" cy="3095625"/>
          </a:xfrm>
        </p:spPr>
        <p:txBody>
          <a:bodyPr vert="horz" wrap="square" anchor="t"/>
          <a:p>
            <a:pPr fontAlgn="base">
              <a:lnSpc>
                <a:spcPct val="85000"/>
              </a:lnSpc>
              <a:buNone/>
            </a:pPr>
            <a:r>
              <a:rPr lang="zh-CN" altLang="en-US" sz="2800" b="1" strike="noStrike" noProof="1" dirty="0">
                <a:solidFill>
                  <a:srgbClr val="FF0000"/>
                </a:solidFill>
                <a:effectLst>
                  <a:outerShdw blurRad="38100" dist="38100" dir="2700000">
                    <a:srgbClr val="C0C0C0"/>
                  </a:outerShdw>
                </a:effectLst>
                <a:latin typeface="楷体" panose="02010609060101010101" pitchFamily="49" charset="-122"/>
                <a:ea typeface="楷体" panose="02010609060101010101" pitchFamily="49" charset="-122"/>
              </a:rPr>
              <a:t>例题、</a:t>
            </a:r>
            <a:r>
              <a:rPr lang="zh-CN" altLang="en-US" sz="2800" b="1" strike="noStrike" noProof="1" dirty="0">
                <a:solidFill>
                  <a:srgbClr val="000000"/>
                </a:solidFill>
                <a:effectLst>
                  <a:outerShdw blurRad="38100" dist="38100" dir="2700000">
                    <a:srgbClr val="C0C0C0"/>
                  </a:outerShdw>
                </a:effectLst>
                <a:latin typeface="楷体" panose="02010609060101010101" pitchFamily="49" charset="-122"/>
                <a:ea typeface="楷体" panose="02010609060101010101" pitchFamily="49" charset="-122"/>
              </a:rPr>
              <a:t>晚上，在桌上铺一张白纸，把一块小平面镜放在纸上（镜面朝上），让手电筒的光正对着平面镜照射，从侧面看去（     ）</a:t>
            </a:r>
            <a:endParaRPr lang="zh-CN" altLang="en-US" sz="2800" b="1" strike="noStrike" noProof="1" dirty="0">
              <a:solidFill>
                <a:srgbClr val="000000"/>
              </a:solidFill>
              <a:effectLst>
                <a:outerShdw blurRad="38100" dist="38100" dir="2700000">
                  <a:srgbClr val="C0C0C0"/>
                </a:outerShdw>
              </a:effectLst>
              <a:latin typeface="楷体" panose="02010609060101010101" pitchFamily="49" charset="-122"/>
              <a:ea typeface="楷体" panose="02010609060101010101" pitchFamily="49" charset="-122"/>
            </a:endParaRPr>
          </a:p>
          <a:p>
            <a:pPr fontAlgn="base">
              <a:lnSpc>
                <a:spcPct val="85000"/>
              </a:lnSpc>
              <a:buNone/>
            </a:pPr>
            <a:r>
              <a:rPr lang="zh-CN" altLang="en-US" sz="2800" b="1" strike="noStrike" noProof="1" dirty="0">
                <a:solidFill>
                  <a:srgbClr val="000000"/>
                </a:solidFill>
                <a:effectLst>
                  <a:outerShdw blurRad="38100" dist="38100" dir="2700000">
                    <a:srgbClr val="C0C0C0"/>
                  </a:outerShdw>
                </a:effectLst>
                <a:latin typeface="楷体" panose="02010609060101010101" pitchFamily="49" charset="-122"/>
                <a:ea typeface="楷体" panose="02010609060101010101" pitchFamily="49" charset="-122"/>
              </a:rPr>
              <a:t> A.镜子比较亮，它发生了镜面反射</a:t>
            </a:r>
            <a:endParaRPr lang="zh-CN" altLang="en-US" sz="2800" b="1" strike="noStrike" noProof="1" dirty="0">
              <a:solidFill>
                <a:srgbClr val="000000"/>
              </a:solidFill>
              <a:effectLst>
                <a:outerShdw blurRad="38100" dist="38100" dir="2700000">
                  <a:srgbClr val="C0C0C0"/>
                </a:outerShdw>
              </a:effectLst>
              <a:latin typeface="楷体" panose="02010609060101010101" pitchFamily="49" charset="-122"/>
              <a:ea typeface="楷体" panose="02010609060101010101" pitchFamily="49" charset="-122"/>
            </a:endParaRPr>
          </a:p>
          <a:p>
            <a:pPr fontAlgn="base">
              <a:lnSpc>
                <a:spcPct val="85000"/>
              </a:lnSpc>
              <a:buNone/>
            </a:pPr>
            <a:r>
              <a:rPr lang="zh-CN" altLang="en-US" sz="2800" b="1" strike="noStrike" noProof="1" dirty="0">
                <a:solidFill>
                  <a:srgbClr val="000000"/>
                </a:solidFill>
                <a:effectLst>
                  <a:outerShdw blurRad="38100" dist="38100" dir="2700000">
                    <a:srgbClr val="C0C0C0"/>
                  </a:outerShdw>
                </a:effectLst>
                <a:latin typeface="楷体" panose="02010609060101010101" pitchFamily="49" charset="-122"/>
                <a:ea typeface="楷体" panose="02010609060101010101" pitchFamily="49" charset="-122"/>
              </a:rPr>
              <a:t> B.镜子比较暗，它发生了镜面反射</a:t>
            </a:r>
            <a:endParaRPr lang="zh-CN" altLang="en-US" sz="2800" b="1" strike="noStrike" noProof="1" dirty="0">
              <a:solidFill>
                <a:srgbClr val="000000"/>
              </a:solidFill>
              <a:effectLst>
                <a:outerShdw blurRad="38100" dist="38100" dir="2700000">
                  <a:srgbClr val="C0C0C0"/>
                </a:outerShdw>
              </a:effectLst>
              <a:latin typeface="楷体" panose="02010609060101010101" pitchFamily="49" charset="-122"/>
              <a:ea typeface="楷体" panose="02010609060101010101" pitchFamily="49" charset="-122"/>
            </a:endParaRPr>
          </a:p>
          <a:p>
            <a:pPr fontAlgn="base">
              <a:lnSpc>
                <a:spcPct val="85000"/>
              </a:lnSpc>
              <a:buNone/>
            </a:pPr>
            <a:r>
              <a:rPr lang="zh-CN" altLang="en-US" sz="2800" b="1" strike="noStrike" noProof="1" dirty="0">
                <a:solidFill>
                  <a:srgbClr val="000000"/>
                </a:solidFill>
                <a:effectLst>
                  <a:outerShdw blurRad="38100" dist="38100" dir="2700000">
                    <a:srgbClr val="C0C0C0"/>
                  </a:outerShdw>
                </a:effectLst>
                <a:latin typeface="楷体" panose="02010609060101010101" pitchFamily="49" charset="-122"/>
                <a:ea typeface="楷体" panose="02010609060101010101" pitchFamily="49" charset="-122"/>
              </a:rPr>
              <a:t> C.白纸比较亮，它发生了镜面反射</a:t>
            </a:r>
            <a:endParaRPr lang="zh-CN" altLang="en-US" sz="2800" b="1" strike="noStrike" noProof="1" dirty="0">
              <a:solidFill>
                <a:srgbClr val="000000"/>
              </a:solidFill>
              <a:effectLst>
                <a:outerShdw blurRad="38100" dist="38100" dir="2700000">
                  <a:srgbClr val="C0C0C0"/>
                </a:outerShdw>
              </a:effectLst>
              <a:latin typeface="楷体" panose="02010609060101010101" pitchFamily="49" charset="-122"/>
              <a:ea typeface="楷体" panose="02010609060101010101" pitchFamily="49" charset="-122"/>
            </a:endParaRPr>
          </a:p>
          <a:p>
            <a:pPr fontAlgn="base">
              <a:lnSpc>
                <a:spcPct val="85000"/>
              </a:lnSpc>
              <a:buNone/>
            </a:pPr>
            <a:r>
              <a:rPr lang="zh-CN" altLang="en-US" sz="2800" b="1" strike="noStrike" noProof="1" dirty="0">
                <a:solidFill>
                  <a:srgbClr val="000000"/>
                </a:solidFill>
                <a:effectLst>
                  <a:outerShdw blurRad="38100" dist="38100" dir="2700000">
                    <a:srgbClr val="C0C0C0"/>
                  </a:outerShdw>
                </a:effectLst>
                <a:latin typeface="楷体" panose="02010609060101010101" pitchFamily="49" charset="-122"/>
                <a:ea typeface="楷体" panose="02010609060101010101" pitchFamily="49" charset="-122"/>
              </a:rPr>
              <a:t> D.白纸比较暗，它发生了漫反射</a:t>
            </a:r>
            <a:endParaRPr lang="zh-CN" altLang="en-US" sz="2800" b="1" strike="noStrike" noProof="1" dirty="0">
              <a:solidFill>
                <a:srgbClr val="000000"/>
              </a:solidFill>
              <a:effectLst>
                <a:outerShdw blurRad="38100" dist="38100" dir="2700000">
                  <a:srgbClr val="C0C0C0"/>
                </a:outerShdw>
              </a:effectLst>
              <a:latin typeface="楷体" panose="02010609060101010101" pitchFamily="49" charset="-122"/>
              <a:ea typeface="楷体" panose="02010609060101010101" pitchFamily="49" charset="-122"/>
            </a:endParaRPr>
          </a:p>
        </p:txBody>
      </p:sp>
      <p:pic>
        <p:nvPicPr>
          <p:cNvPr id="34818" name="图片 13314" descr="wlj35"/>
          <p:cNvPicPr>
            <a:picLocks noChangeAspect="1"/>
          </p:cNvPicPr>
          <p:nvPr/>
        </p:nvPicPr>
        <p:blipFill>
          <a:blip r:embed="rId1"/>
          <a:stretch>
            <a:fillRect/>
          </a:stretch>
        </p:blipFill>
        <p:spPr>
          <a:xfrm>
            <a:off x="7751763" y="2492375"/>
            <a:ext cx="1509712" cy="2087563"/>
          </a:xfrm>
          <a:prstGeom prst="rect">
            <a:avLst/>
          </a:prstGeom>
          <a:noFill/>
          <a:ln w="9525">
            <a:noFill/>
          </a:ln>
        </p:spPr>
      </p:pic>
      <p:sp>
        <p:nvSpPr>
          <p:cNvPr id="13316" name="文本框 13315"/>
          <p:cNvSpPr txBox="1"/>
          <p:nvPr/>
        </p:nvSpPr>
        <p:spPr>
          <a:xfrm>
            <a:off x="4727575" y="2133600"/>
            <a:ext cx="792163" cy="706755"/>
          </a:xfrm>
          <a:prstGeom prst="rect">
            <a:avLst/>
          </a:prstGeom>
          <a:noFill/>
          <a:ln w="9525">
            <a:noFill/>
          </a:ln>
        </p:spPr>
        <p:txBody>
          <a:bodyPr anchor="t">
            <a:spAutoFit/>
          </a:bodyPr>
          <a:p>
            <a:r>
              <a:rPr lang="zh-CN" altLang="en-US" sz="4000" b="1">
                <a:solidFill>
                  <a:srgbClr val="FF00FF"/>
                </a:solidFill>
                <a:latin typeface="Arial" panose="020B0604020202020204" pitchFamily="34" charset="0"/>
                <a:ea typeface="宋体" panose="02010600030101010101" pitchFamily="2" charset="-122"/>
              </a:rPr>
              <a:t>Ｂ</a:t>
            </a:r>
            <a:endParaRPr lang="zh-CN" altLang="en-US" sz="4000" b="1">
              <a:solidFill>
                <a:srgbClr val="FF00FF"/>
              </a:solidFill>
              <a:latin typeface="Arial" panose="020B0604020202020204" pitchFamily="34" charset="0"/>
              <a:ea typeface="宋体" panose="02010600030101010101" pitchFamily="2" charset="-122"/>
            </a:endParaRPr>
          </a:p>
        </p:txBody>
      </p:sp>
      <p:sp>
        <p:nvSpPr>
          <p:cNvPr id="34820" name="灯片编号占位符 1"/>
          <p:cNvSpPr/>
          <p:nvPr>
            <p:ph type="sldNum" sz="quarter" idx="12"/>
          </p:nvPr>
        </p:nvSpPr>
        <p:spPr/>
        <p:txBody>
          <a:bodyPr anchor="t"/>
          <a:lst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algn="r"/>
            <a:fld id="{9A0DB2DC-4C9A-4742-B13C-FB6460FD3503}" type="slidenum">
              <a:rPr lang="zh-CN" altLang="en-US" sz="1400" dirty="0"/>
            </a:fld>
            <a:endParaRPr lang="zh-CN" altLang="en-US" sz="1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316"/>
                                        </p:tgtEl>
                                        <p:attrNameLst>
                                          <p:attrName>style.visibility</p:attrName>
                                        </p:attrNameLst>
                                      </p:cBhvr>
                                      <p:to>
                                        <p:strVal val="visible"/>
                                      </p:to>
                                    </p:set>
                                    <p:anim calcmode="lin" valueType="num">
                                      <p:cBhvr>
                                        <p:cTn id="7" dur="500" fill="hold"/>
                                        <p:tgtEl>
                                          <p:spTgt spid="13316"/>
                                        </p:tgtEl>
                                        <p:attrNameLst>
                                          <p:attrName>ppt_x</p:attrName>
                                        </p:attrNameLst>
                                      </p:cBhvr>
                                      <p:tavLst>
                                        <p:tav tm="0">
                                          <p:val>
                                            <p:strVal val="#ppt_x"/>
                                          </p:val>
                                        </p:tav>
                                        <p:tav tm="100000">
                                          <p:val>
                                            <p:strVal val="#ppt_x"/>
                                          </p:val>
                                        </p:tav>
                                      </p:tavLst>
                                    </p:anim>
                                    <p:anim calcmode="lin" valueType="num">
                                      <p:cBhvr>
                                        <p:cTn id="8" dur="500" fill="hold"/>
                                        <p:tgtEl>
                                          <p:spTgt spid="133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5841" name="图片 141313" descr="AWR_IY]F}CHX08NU@{7HXXF"/>
          <p:cNvPicPr>
            <a:picLocks noChangeAspect="1"/>
          </p:cNvPicPr>
          <p:nvPr/>
        </p:nvPicPr>
        <p:blipFill>
          <a:blip r:embed="rId1"/>
          <a:stretch>
            <a:fillRect/>
          </a:stretch>
        </p:blipFill>
        <p:spPr>
          <a:xfrm>
            <a:off x="1524000" y="0"/>
            <a:ext cx="9144000" cy="6858000"/>
          </a:xfrm>
          <a:prstGeom prst="rect">
            <a:avLst/>
          </a:prstGeom>
          <a:noFill/>
          <a:ln w="9525">
            <a:noFill/>
          </a:ln>
        </p:spPr>
      </p:pic>
      <p:sp>
        <p:nvSpPr>
          <p:cNvPr id="35842" name="矩形 141314"/>
          <p:cNvSpPr/>
          <p:nvPr/>
        </p:nvSpPr>
        <p:spPr>
          <a:xfrm>
            <a:off x="2566988" y="1700213"/>
            <a:ext cx="6842125" cy="2449512"/>
          </a:xfrm>
          <a:prstGeom prst="rect">
            <a:avLst/>
          </a:prstGeom>
        </p:spPr>
        <p:txBody>
          <a:bodyPr wrap="none" fromWordArt="1">
            <a:prstTxWarp prst="textCascadeUp">
              <a:avLst>
                <a:gd name="adj" fmla="val 44444"/>
              </a:avLst>
            </a:prstTxWarp>
            <a:normAutofit/>
            <a:scene3d>
              <a:camera prst="legacyPerspectiveFront">
                <a:rot lat="20520000" lon="1080000" rev="0"/>
              </a:camera>
              <a:lightRig rig="legacyHarsh2" dir="b"/>
            </a:scene3d>
            <a:sp3d extrusionH="430200" prstMaterial="legacyMatte">
              <a:extrusionClr>
                <a:srgbClr val="FF6600"/>
              </a:extrusionClr>
            </a:sp3d>
          </a:bodyPr>
          <a:p>
            <a:pPr algn="ctr"/>
            <a:r>
              <a:rPr lang="zh-CN" altLang="en-US" sz="3600">
                <a:gradFill rotWithShape="0">
                  <a:gsLst>
                    <a:gs pos="0">
                      <a:srgbClr val="FFE701"/>
                    </a:gs>
                    <a:gs pos="100000">
                      <a:srgbClr val="FE3E02"/>
                    </a:gs>
                  </a:gsLst>
                  <a:lin ang="5400000" scaled="1"/>
                  <a:tileRect/>
                </a:gradFill>
                <a:latin typeface="宋体" panose="02010600030101010101" pitchFamily="2" charset="-122"/>
                <a:ea typeface="宋体" panose="02010600030101010101" pitchFamily="2" charset="-122"/>
              </a:rPr>
              <a:t>谈谈本节课你有哪些收获？</a:t>
            </a:r>
            <a:endParaRPr lang="zh-CN" altLang="en-US" sz="3600">
              <a:gradFill rotWithShape="0">
                <a:gsLst>
                  <a:gs pos="0">
                    <a:srgbClr val="FFE701"/>
                  </a:gs>
                  <a:gs pos="100000">
                    <a:srgbClr val="FE3E02"/>
                  </a:gs>
                </a:gsLst>
                <a:lin ang="5400000" scaled="1"/>
                <a:tileRect/>
              </a:gradFill>
              <a:latin typeface="宋体" panose="02010600030101010101" pitchFamily="2" charset="-122"/>
              <a:ea typeface="宋体" panose="02010600030101010101" pitchFamily="2"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文本框 143361"/>
          <p:cNvSpPr txBox="1"/>
          <p:nvPr/>
        </p:nvSpPr>
        <p:spPr>
          <a:xfrm>
            <a:off x="1774825" y="981075"/>
            <a:ext cx="8893175" cy="829945"/>
          </a:xfrm>
          <a:prstGeom prst="rect">
            <a:avLst/>
          </a:prstGeom>
          <a:noFill/>
          <a:ln w="9525">
            <a:noFill/>
          </a:ln>
        </p:spPr>
        <p:txBody>
          <a:bodyPr anchor="t">
            <a:spAutoFit/>
          </a:bodyPr>
          <a:p>
            <a:pPr>
              <a:spcBef>
                <a:spcPct val="50000"/>
              </a:spcBef>
            </a:pPr>
            <a:r>
              <a:rPr lang="en-US" altLang="zh-CN" sz="2400">
                <a:latin typeface="Arial" panose="020B0604020202020204" pitchFamily="34" charset="0"/>
                <a:ea typeface="宋体" panose="02010600030101010101" pitchFamily="2" charset="-122"/>
              </a:rPr>
              <a:t>1</a:t>
            </a:r>
            <a:r>
              <a:rPr lang="zh-CN" altLang="en-US" sz="2400" dirty="0">
                <a:latin typeface="Arial" panose="020B0604020202020204" pitchFamily="34" charset="0"/>
                <a:ea typeface="宋体" panose="02010600030101010101" pitchFamily="2" charset="-122"/>
              </a:rPr>
              <a:t>、</a:t>
            </a:r>
            <a:r>
              <a:rPr lang="zh-CN" altLang="en-US" sz="2400" dirty="0">
                <a:solidFill>
                  <a:srgbClr val="FF0066"/>
                </a:solidFill>
                <a:latin typeface="Arial" panose="020B0604020202020204" pitchFamily="34" charset="0"/>
                <a:ea typeface="宋体" panose="02010600030101010101" pitchFamily="2" charset="-122"/>
              </a:rPr>
              <a:t>光的反射现象</a:t>
            </a:r>
            <a:r>
              <a:rPr lang="zh-CN" altLang="en-US" sz="2400" dirty="0">
                <a:latin typeface="Arial" panose="020B0604020202020204" pitchFamily="34" charset="0"/>
                <a:ea typeface="宋体" panose="02010600030101010101" pitchFamily="2" charset="-122"/>
              </a:rPr>
              <a:t>：光从一种介质射向另一种介质的表面时，又有一部分光返回原介质的传播现象叫做光的反射。</a:t>
            </a:r>
            <a:endParaRPr lang="zh-CN" altLang="en-US" dirty="0">
              <a:latin typeface="Arial" panose="020B0604020202020204" pitchFamily="34" charset="0"/>
              <a:ea typeface="宋体" panose="02010600030101010101" pitchFamily="2" charset="-122"/>
            </a:endParaRPr>
          </a:p>
        </p:txBody>
      </p:sp>
      <p:sp>
        <p:nvSpPr>
          <p:cNvPr id="36866" name="文本框 143362"/>
          <p:cNvSpPr txBox="1"/>
          <p:nvPr/>
        </p:nvSpPr>
        <p:spPr>
          <a:xfrm>
            <a:off x="1774825" y="2420938"/>
            <a:ext cx="2087563" cy="829945"/>
          </a:xfrm>
          <a:prstGeom prst="rect">
            <a:avLst/>
          </a:prstGeom>
          <a:noFill/>
          <a:ln w="9525">
            <a:noFill/>
          </a:ln>
        </p:spPr>
        <p:txBody>
          <a:bodyPr anchor="t">
            <a:spAutoFit/>
          </a:bodyPr>
          <a:p>
            <a:pPr>
              <a:spcBef>
                <a:spcPct val="50000"/>
              </a:spcBef>
            </a:pPr>
            <a:r>
              <a:rPr lang="en-US" altLang="zh-CN" sz="2400">
                <a:latin typeface="Arial" panose="020B0604020202020204" pitchFamily="34" charset="0"/>
                <a:ea typeface="宋体" panose="02010600030101010101" pitchFamily="2" charset="-122"/>
              </a:rPr>
              <a:t>2</a:t>
            </a:r>
            <a:r>
              <a:rPr lang="zh-CN" altLang="en-US" sz="2400" dirty="0">
                <a:latin typeface="Arial" panose="020B0604020202020204" pitchFamily="34" charset="0"/>
                <a:ea typeface="宋体" panose="02010600030101010101" pitchFamily="2" charset="-122"/>
              </a:rPr>
              <a:t>、</a:t>
            </a:r>
            <a:r>
              <a:rPr lang="zh-CN" altLang="en-US" sz="2400" dirty="0">
                <a:solidFill>
                  <a:srgbClr val="FF0066"/>
                </a:solidFill>
                <a:latin typeface="Arial" panose="020B0604020202020204" pitchFamily="34" charset="0"/>
                <a:ea typeface="宋体" panose="02010600030101010101" pitchFamily="2" charset="-122"/>
              </a:rPr>
              <a:t>光的反射定律</a:t>
            </a:r>
            <a:endParaRPr lang="zh-CN" altLang="en-US" sz="2400" dirty="0">
              <a:solidFill>
                <a:srgbClr val="FF0066"/>
              </a:solidFill>
              <a:latin typeface="Arial" panose="020B0604020202020204" pitchFamily="34" charset="0"/>
              <a:ea typeface="宋体" panose="02010600030101010101" pitchFamily="2" charset="-122"/>
            </a:endParaRPr>
          </a:p>
        </p:txBody>
      </p:sp>
      <p:sp>
        <p:nvSpPr>
          <p:cNvPr id="36867" name="左大括号 143363"/>
          <p:cNvSpPr/>
          <p:nvPr/>
        </p:nvSpPr>
        <p:spPr>
          <a:xfrm>
            <a:off x="3648075" y="1773238"/>
            <a:ext cx="287338" cy="2016125"/>
          </a:xfrm>
          <a:prstGeom prst="leftBrace">
            <a:avLst>
              <a:gd name="adj1" fmla="val 58243"/>
              <a:gd name="adj2" fmla="val 50000"/>
            </a:avLst>
          </a:prstGeom>
          <a:noFill/>
          <a:ln w="12700" cap="flat" cmpd="sng">
            <a:solidFill>
              <a:srgbClr val="0000FF"/>
            </a:solidFill>
            <a:prstDash val="solid"/>
            <a:round/>
            <a:headEnd type="none" w="med" len="med"/>
            <a:tailEnd type="none" w="med" len="med"/>
          </a:ln>
        </p:spPr>
        <p:txBody>
          <a:bodyPr anchor="t"/>
          <a:p>
            <a:endParaRPr lang="zh-CN" altLang="en-US" dirty="0">
              <a:latin typeface="Arial" panose="020B0604020202020204" pitchFamily="34" charset="0"/>
              <a:ea typeface="宋体" panose="02010600030101010101" pitchFamily="2" charset="-122"/>
            </a:endParaRPr>
          </a:p>
        </p:txBody>
      </p:sp>
      <p:sp>
        <p:nvSpPr>
          <p:cNvPr id="36868" name="文本框 143364"/>
          <p:cNvSpPr txBox="1"/>
          <p:nvPr/>
        </p:nvSpPr>
        <p:spPr>
          <a:xfrm>
            <a:off x="3863975" y="1844675"/>
            <a:ext cx="6624638" cy="1568450"/>
          </a:xfrm>
          <a:prstGeom prst="rect">
            <a:avLst/>
          </a:prstGeom>
          <a:noFill/>
          <a:ln w="9525">
            <a:noFill/>
          </a:ln>
        </p:spPr>
        <p:txBody>
          <a:bodyPr anchor="t">
            <a:spAutoFit/>
          </a:bodyPr>
          <a:p>
            <a:pPr>
              <a:spcBef>
                <a:spcPct val="50000"/>
              </a:spcBef>
            </a:pPr>
            <a:r>
              <a:rPr lang="zh-CN" altLang="en-US" sz="2400" dirty="0">
                <a:latin typeface="Arial" panose="020B0604020202020204" pitchFamily="34" charset="0"/>
                <a:ea typeface="宋体" panose="02010600030101010101" pitchFamily="2" charset="-122"/>
              </a:rPr>
              <a:t>（</a:t>
            </a:r>
            <a:r>
              <a:rPr lang="en-US" altLang="zh-CN" sz="2400">
                <a:latin typeface="Arial" panose="020B0604020202020204" pitchFamily="34" charset="0"/>
                <a:ea typeface="宋体" panose="02010600030101010101" pitchFamily="2" charset="-122"/>
              </a:rPr>
              <a:t>1</a:t>
            </a:r>
            <a:r>
              <a:rPr lang="zh-CN" altLang="en-US" sz="2400" dirty="0">
                <a:latin typeface="Arial" panose="020B0604020202020204" pitchFamily="34" charset="0"/>
                <a:ea typeface="宋体" panose="02010600030101010101" pitchFamily="2" charset="-122"/>
              </a:rPr>
              <a:t>）反射光线、入射光线和法线在同一平面内；</a:t>
            </a:r>
            <a:endParaRPr lang="zh-CN" altLang="en-US" sz="2400" dirty="0">
              <a:latin typeface="Arial" panose="020B0604020202020204" pitchFamily="34" charset="0"/>
              <a:ea typeface="宋体" panose="02010600030101010101" pitchFamily="2" charset="-122"/>
            </a:endParaRPr>
          </a:p>
          <a:p>
            <a:pPr>
              <a:spcBef>
                <a:spcPct val="50000"/>
              </a:spcBef>
            </a:pPr>
            <a:r>
              <a:rPr lang="zh-CN" altLang="en-US" sz="2400" dirty="0">
                <a:latin typeface="Arial" panose="020B0604020202020204" pitchFamily="34" charset="0"/>
                <a:ea typeface="宋体" panose="02010600030101010101" pitchFamily="2" charset="-122"/>
              </a:rPr>
              <a:t>（</a:t>
            </a:r>
            <a:r>
              <a:rPr lang="en-US" altLang="zh-CN" sz="2400">
                <a:latin typeface="Arial" panose="020B0604020202020204" pitchFamily="34" charset="0"/>
                <a:ea typeface="宋体" panose="02010600030101010101" pitchFamily="2" charset="-122"/>
              </a:rPr>
              <a:t>2</a:t>
            </a:r>
            <a:r>
              <a:rPr lang="zh-CN" altLang="en-US" sz="2400" dirty="0">
                <a:latin typeface="Arial" panose="020B0604020202020204" pitchFamily="34" charset="0"/>
                <a:ea typeface="宋体" panose="02010600030101010101" pitchFamily="2" charset="-122"/>
              </a:rPr>
              <a:t>）反射光线和入射光线分居在法线的两侧；</a:t>
            </a:r>
            <a:endParaRPr lang="zh-CN" altLang="en-US" sz="2400" dirty="0">
              <a:latin typeface="Arial" panose="020B0604020202020204" pitchFamily="34" charset="0"/>
              <a:ea typeface="宋体" panose="02010600030101010101" pitchFamily="2" charset="-122"/>
            </a:endParaRPr>
          </a:p>
          <a:p>
            <a:pPr>
              <a:spcBef>
                <a:spcPct val="50000"/>
              </a:spcBef>
            </a:pPr>
            <a:r>
              <a:rPr lang="zh-CN" altLang="en-US" sz="2400" dirty="0">
                <a:latin typeface="Arial" panose="020B0604020202020204" pitchFamily="34" charset="0"/>
                <a:ea typeface="宋体" panose="02010600030101010101" pitchFamily="2" charset="-122"/>
              </a:rPr>
              <a:t>（</a:t>
            </a:r>
            <a:r>
              <a:rPr lang="en-US" altLang="zh-CN" sz="2400">
                <a:latin typeface="Arial" panose="020B0604020202020204" pitchFamily="34" charset="0"/>
                <a:ea typeface="宋体" panose="02010600030101010101" pitchFamily="2" charset="-122"/>
              </a:rPr>
              <a:t>3</a:t>
            </a:r>
            <a:r>
              <a:rPr lang="zh-CN" altLang="en-US" sz="2400" dirty="0">
                <a:latin typeface="Arial" panose="020B0604020202020204" pitchFamily="34" charset="0"/>
                <a:ea typeface="宋体" panose="02010600030101010101" pitchFamily="2" charset="-122"/>
              </a:rPr>
              <a:t>）反射角等于入射角。</a:t>
            </a:r>
            <a:endParaRPr lang="zh-CN" altLang="en-US" sz="2400" dirty="0">
              <a:latin typeface="Arial" panose="020B0604020202020204" pitchFamily="34" charset="0"/>
              <a:ea typeface="宋体" panose="02010600030101010101" pitchFamily="2" charset="-122"/>
            </a:endParaRPr>
          </a:p>
        </p:txBody>
      </p:sp>
      <p:sp>
        <p:nvSpPr>
          <p:cNvPr id="143366" name="矩形 143365"/>
          <p:cNvSpPr/>
          <p:nvPr/>
        </p:nvSpPr>
        <p:spPr>
          <a:xfrm>
            <a:off x="3648075" y="307975"/>
            <a:ext cx="5715000" cy="457200"/>
          </a:xfrm>
          <a:prstGeom prst="rect">
            <a:avLst/>
          </a:prstGeom>
        </p:spPr>
        <p:txBody>
          <a:bodyPr wrap="none" fromWordArt="1">
            <a:prstTxWarp prst="textPlain">
              <a:avLst>
                <a:gd name="adj" fmla="val 50000"/>
              </a:avLst>
            </a:prstTxWarp>
            <a:normAutofit fontScale="60000"/>
          </a:bodyPr>
          <a:p>
            <a:pPr algn="ctr" fontAlgn="base"/>
            <a:r>
              <a:rPr lang="zh-CN" altLang="en-US" sz="3600" strike="noStrike" noProof="1">
                <a:ln w="12700" cap="flat" cmpd="sng">
                  <a:solidFill>
                    <a:srgbClr val="3333CC"/>
                  </a:solidFill>
                  <a:prstDash val="solid"/>
                  <a:headEnd type="none" w="med" len="med"/>
                  <a:tailEnd type="none" w="med" len="med"/>
                </a:ln>
                <a:solidFill>
                  <a:srgbClr val="B2B2B2">
                    <a:alpha val="50000"/>
                  </a:srgbClr>
                </a:solidFill>
                <a:effectLst>
                  <a:outerShdw dist="45791" dir="2021404" algn="ctr" rotWithShape="0">
                    <a:srgbClr val="9999FF"/>
                  </a:outerShdw>
                </a:effectLst>
                <a:latin typeface="宋体" panose="02010600030101010101" pitchFamily="2" charset="-122"/>
                <a:ea typeface="宋体" panose="02010600030101010101" pitchFamily="2" charset="-122"/>
                <a:cs typeface="+mn-ea"/>
              </a:rPr>
              <a:t>    二、光的反射</a:t>
            </a:r>
            <a:endParaRPr lang="zh-CN" altLang="en-US" sz="3600" strike="noStrike" noProof="1">
              <a:ln w="12700" cap="flat" cmpd="sng">
                <a:solidFill>
                  <a:srgbClr val="3333CC"/>
                </a:solidFill>
                <a:prstDash val="solid"/>
                <a:headEnd type="none" w="med" len="med"/>
                <a:tailEnd type="none" w="med" len="med"/>
              </a:ln>
              <a:solidFill>
                <a:srgbClr val="B2B2B2">
                  <a:alpha val="50000"/>
                </a:srgbClr>
              </a:solidFill>
              <a:effectLst>
                <a:outerShdw dist="45791" dir="2021404" algn="ctr" rotWithShape="0">
                  <a:srgbClr val="9999FF"/>
                </a:outerShdw>
              </a:effectLst>
              <a:latin typeface="宋体" panose="02010600030101010101" pitchFamily="2" charset="-122"/>
              <a:ea typeface="宋体" panose="02010600030101010101" pitchFamily="2" charset="-122"/>
            </a:endParaRPr>
          </a:p>
        </p:txBody>
      </p:sp>
      <p:pic>
        <p:nvPicPr>
          <p:cNvPr id="36870" name="图片 143366" descr="image007"/>
          <p:cNvPicPr>
            <a:picLocks noChangeAspect="1"/>
          </p:cNvPicPr>
          <p:nvPr/>
        </p:nvPicPr>
        <p:blipFill>
          <a:blip r:embed="rId1"/>
          <a:stretch>
            <a:fillRect/>
          </a:stretch>
        </p:blipFill>
        <p:spPr>
          <a:xfrm>
            <a:off x="3719513" y="3789363"/>
            <a:ext cx="5256212" cy="3068637"/>
          </a:xfrm>
          <a:prstGeom prst="rect">
            <a:avLst/>
          </a:prstGeom>
          <a:noFill/>
          <a:ln w="9525">
            <a:noFill/>
          </a:ln>
        </p:spPr>
      </p:pic>
      <p:pic>
        <p:nvPicPr>
          <p:cNvPr id="36871" name="图片 143367" descr="}GP@$AGN}}OSCT[U0D0~6)H"/>
          <p:cNvPicPr>
            <a:picLocks noChangeAspect="1"/>
          </p:cNvPicPr>
          <p:nvPr/>
        </p:nvPicPr>
        <p:blipFill>
          <a:blip r:embed="rId2"/>
          <a:stretch>
            <a:fillRect/>
          </a:stretch>
        </p:blipFill>
        <p:spPr>
          <a:xfrm>
            <a:off x="9696450" y="6092825"/>
            <a:ext cx="971550" cy="765175"/>
          </a:xfrm>
          <a:prstGeom prst="rect">
            <a:avLst/>
          </a:prstGeom>
          <a:noFill/>
          <a:ln w="9525">
            <a:noFill/>
          </a:ln>
        </p:spPr>
      </p:pic>
      <p:pic>
        <p:nvPicPr>
          <p:cNvPr id="36872" name="图片 143368" descr="png-0289"/>
          <p:cNvPicPr>
            <a:picLocks noChangeAspect="1"/>
          </p:cNvPicPr>
          <p:nvPr/>
        </p:nvPicPr>
        <p:blipFill>
          <a:blip r:embed="rId3"/>
          <a:stretch>
            <a:fillRect/>
          </a:stretch>
        </p:blipFill>
        <p:spPr>
          <a:xfrm>
            <a:off x="9409113" y="0"/>
            <a:ext cx="1258887" cy="765175"/>
          </a:xfrm>
          <a:prstGeom prst="rect">
            <a:avLst/>
          </a:prstGeom>
          <a:noFill/>
          <a:ln w="9525">
            <a:noFill/>
          </a:ln>
        </p:spPr>
      </p:pic>
      <p:sp>
        <p:nvSpPr>
          <p:cNvPr id="36873" name="圆角矩形 142338"/>
          <p:cNvSpPr/>
          <p:nvPr/>
        </p:nvSpPr>
        <p:spPr>
          <a:xfrm>
            <a:off x="1895475" y="123825"/>
            <a:ext cx="1968500" cy="719138"/>
          </a:xfrm>
          <a:prstGeom prst="roundRect">
            <a:avLst>
              <a:gd name="adj" fmla="val 16667"/>
            </a:avLst>
          </a:prstGeom>
          <a:solidFill>
            <a:srgbClr val="CCFFCC"/>
          </a:solidFill>
          <a:ln w="76200" cap="flat" cmpd="tri">
            <a:solidFill>
              <a:srgbClr val="FF00FF"/>
            </a:solidFill>
            <a:prstDash val="lgDashDot"/>
            <a:round/>
            <a:headEnd type="none" w="med" len="med"/>
            <a:tailEnd type="none" w="med" len="med"/>
          </a:ln>
          <a:effectLst>
            <a:outerShdw dist="107763" dir="2699999" algn="ctr" rotWithShape="0">
              <a:srgbClr val="663300">
                <a:alpha val="50000"/>
              </a:srgbClr>
            </a:outerShdw>
          </a:effectLst>
        </p:spPr>
        <p:txBody>
          <a:bodyPr anchor="t"/>
          <a:p>
            <a:pPr algn="ctr"/>
            <a:r>
              <a:rPr lang="zh-CN" altLang="en-US" sz="3600" b="1" dirty="0">
                <a:solidFill>
                  <a:srgbClr val="FF0000"/>
                </a:solidFill>
                <a:latin typeface="Arial" panose="020B0604020202020204" pitchFamily="34" charset="0"/>
                <a:ea typeface="宋体" panose="02010600030101010101" pitchFamily="2" charset="-122"/>
              </a:rPr>
              <a:t>小 结</a:t>
            </a:r>
            <a:endParaRPr lang="zh-CN" altLang="en-US" sz="3600" b="1" dirty="0">
              <a:solidFill>
                <a:srgbClr val="FF0000"/>
              </a:solidFill>
              <a:latin typeface="Arial" panose="020B0604020202020204" pitchFamily="34" charset="0"/>
              <a:ea typeface="宋体" panose="02010600030101010101" pitchFamily="2"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文本框 144385"/>
          <p:cNvSpPr txBox="1"/>
          <p:nvPr/>
        </p:nvSpPr>
        <p:spPr>
          <a:xfrm>
            <a:off x="1774825" y="260350"/>
            <a:ext cx="8497888" cy="2861310"/>
          </a:xfrm>
          <a:prstGeom prst="rect">
            <a:avLst/>
          </a:prstGeom>
          <a:noFill/>
          <a:ln w="9525">
            <a:noFill/>
          </a:ln>
        </p:spPr>
        <p:txBody>
          <a:bodyPr anchor="t">
            <a:spAutoFit/>
          </a:bodyPr>
          <a:p>
            <a:pPr>
              <a:spcBef>
                <a:spcPct val="50000"/>
              </a:spcBef>
            </a:pPr>
            <a:r>
              <a:rPr lang="en-US" altLang="zh-CN" sz="2400">
                <a:latin typeface="Arial" panose="020B0604020202020204" pitchFamily="34" charset="0"/>
                <a:ea typeface="宋体" panose="02010600030101010101" pitchFamily="2" charset="-122"/>
              </a:rPr>
              <a:t>3</a:t>
            </a:r>
            <a:r>
              <a:rPr lang="zh-CN" altLang="en-US" sz="2400" dirty="0">
                <a:latin typeface="Arial" panose="020B0604020202020204" pitchFamily="34" charset="0"/>
                <a:ea typeface="宋体" panose="02010600030101010101" pitchFamily="2" charset="-122"/>
              </a:rPr>
              <a:t>、光路可逆性：在反射是光路是可逆的。</a:t>
            </a:r>
            <a:endParaRPr lang="zh-CN" altLang="en-US" sz="2400" dirty="0">
              <a:latin typeface="Arial" panose="020B0604020202020204" pitchFamily="34" charset="0"/>
              <a:ea typeface="宋体" panose="02010600030101010101" pitchFamily="2" charset="-122"/>
            </a:endParaRPr>
          </a:p>
          <a:p>
            <a:pPr>
              <a:spcBef>
                <a:spcPct val="50000"/>
              </a:spcBef>
            </a:pPr>
            <a:r>
              <a:rPr lang="en-US" altLang="zh-CN" sz="2400">
                <a:latin typeface="Arial" panose="020B0604020202020204" pitchFamily="34" charset="0"/>
                <a:ea typeface="宋体" panose="02010600030101010101" pitchFamily="2" charset="-122"/>
              </a:rPr>
              <a:t>4</a:t>
            </a:r>
            <a:r>
              <a:rPr lang="zh-CN" altLang="en-US" sz="2400" dirty="0">
                <a:latin typeface="Arial" panose="020B0604020202020204" pitchFamily="34" charset="0"/>
                <a:ea typeface="宋体" panose="02010600030101010101" pitchFamily="2" charset="-122"/>
              </a:rPr>
              <a:t>、镜面反射和漫反射：</a:t>
            </a:r>
            <a:r>
              <a:rPr lang="zh-CN" altLang="en-US" sz="2400" dirty="0">
                <a:solidFill>
                  <a:srgbClr val="FF0066"/>
                </a:solidFill>
                <a:latin typeface="Arial" panose="020B0604020202020204" pitchFamily="34" charset="0"/>
                <a:ea typeface="宋体" panose="02010600030101010101" pitchFamily="2" charset="-122"/>
              </a:rPr>
              <a:t>都遵循光的反射定律。</a:t>
            </a:r>
            <a:endParaRPr lang="zh-CN" altLang="en-US" sz="2400" dirty="0">
              <a:solidFill>
                <a:srgbClr val="FF0066"/>
              </a:solidFill>
              <a:latin typeface="Arial" panose="020B0604020202020204" pitchFamily="34" charset="0"/>
              <a:ea typeface="宋体" panose="02010600030101010101" pitchFamily="2" charset="-122"/>
            </a:endParaRPr>
          </a:p>
          <a:p>
            <a:pPr>
              <a:spcBef>
                <a:spcPct val="50000"/>
              </a:spcBef>
            </a:pPr>
            <a:r>
              <a:rPr lang="zh-CN" altLang="en-US" sz="2400" dirty="0">
                <a:solidFill>
                  <a:srgbClr val="FF0066"/>
                </a:solidFill>
                <a:latin typeface="Arial" panose="020B0604020202020204" pitchFamily="34" charset="0"/>
                <a:ea typeface="宋体" panose="02010600030101010101" pitchFamily="2" charset="-122"/>
              </a:rPr>
              <a:t>镜面反射</a:t>
            </a:r>
            <a:r>
              <a:rPr lang="zh-CN" altLang="en-US" sz="2400" dirty="0">
                <a:latin typeface="Arial" panose="020B0604020202020204" pitchFamily="34" charset="0"/>
                <a:ea typeface="宋体" panose="02010600030101010101" pitchFamily="2" charset="-122"/>
              </a:rPr>
              <a:t>：平整光滑的镜面，能把平行的入射光线也沿平行的方向反射出去这样的反射叫做镜面反射。</a:t>
            </a:r>
            <a:endParaRPr lang="zh-CN" altLang="en-US" sz="2400" dirty="0">
              <a:latin typeface="Arial" panose="020B0604020202020204" pitchFamily="34" charset="0"/>
              <a:ea typeface="宋体" panose="02010600030101010101" pitchFamily="2" charset="-122"/>
            </a:endParaRPr>
          </a:p>
          <a:p>
            <a:pPr>
              <a:spcBef>
                <a:spcPct val="50000"/>
              </a:spcBef>
            </a:pPr>
            <a:r>
              <a:rPr lang="zh-CN" altLang="en-US" sz="2400" dirty="0">
                <a:solidFill>
                  <a:srgbClr val="FF0066"/>
                </a:solidFill>
                <a:latin typeface="Arial" panose="020B0604020202020204" pitchFamily="34" charset="0"/>
                <a:ea typeface="宋体" panose="02010600030101010101" pitchFamily="2" charset="-122"/>
              </a:rPr>
              <a:t>漫反射</a:t>
            </a:r>
            <a:r>
              <a:rPr lang="zh-CN" altLang="en-US" sz="2400" dirty="0">
                <a:latin typeface="Arial" panose="020B0604020202020204" pitchFamily="34" charset="0"/>
                <a:ea typeface="宋体" panose="02010600030101010101" pitchFamily="2" charset="-122"/>
              </a:rPr>
              <a:t>：凹凸不平的表面会把光线向着四面八方反射，这种反射叫做漫反射。</a:t>
            </a:r>
            <a:endParaRPr lang="zh-CN" altLang="en-US" sz="2400" dirty="0">
              <a:latin typeface="Arial" panose="020B0604020202020204" pitchFamily="34" charset="0"/>
              <a:ea typeface="宋体" panose="02010600030101010101" pitchFamily="2" charset="-122"/>
            </a:endParaRPr>
          </a:p>
        </p:txBody>
      </p:sp>
      <p:pic>
        <p:nvPicPr>
          <p:cNvPr id="37890" name="图片 144386" descr="B`4ZX7V031HX0V[HJ]AIIE2"/>
          <p:cNvPicPr>
            <a:picLocks noChangeAspect="1"/>
          </p:cNvPicPr>
          <p:nvPr/>
        </p:nvPicPr>
        <p:blipFill>
          <a:blip r:embed="rId1"/>
          <a:stretch>
            <a:fillRect/>
          </a:stretch>
        </p:blipFill>
        <p:spPr>
          <a:xfrm>
            <a:off x="1992313" y="3141663"/>
            <a:ext cx="2586037" cy="2447925"/>
          </a:xfrm>
          <a:prstGeom prst="rect">
            <a:avLst/>
          </a:prstGeom>
          <a:noFill/>
          <a:ln w="9525">
            <a:noFill/>
          </a:ln>
        </p:spPr>
      </p:pic>
      <p:sp>
        <p:nvSpPr>
          <p:cNvPr id="37891" name="文本框 144387"/>
          <p:cNvSpPr txBox="1"/>
          <p:nvPr/>
        </p:nvSpPr>
        <p:spPr>
          <a:xfrm>
            <a:off x="2063750" y="5805488"/>
            <a:ext cx="2232025" cy="460375"/>
          </a:xfrm>
          <a:prstGeom prst="rect">
            <a:avLst/>
          </a:prstGeom>
          <a:noFill/>
          <a:ln w="9525">
            <a:noFill/>
          </a:ln>
        </p:spPr>
        <p:txBody>
          <a:bodyPr anchor="t">
            <a:spAutoFit/>
          </a:bodyPr>
          <a:p>
            <a:pPr>
              <a:spcBef>
                <a:spcPct val="50000"/>
              </a:spcBef>
            </a:pPr>
            <a:r>
              <a:rPr lang="zh-CN" altLang="en-US" sz="2400" dirty="0">
                <a:solidFill>
                  <a:srgbClr val="FF00FF"/>
                </a:solidFill>
                <a:latin typeface="Arial" panose="020B0604020202020204" pitchFamily="34" charset="0"/>
                <a:ea typeface="宋体" panose="02010600030101010101" pitchFamily="2" charset="-122"/>
              </a:rPr>
              <a:t>光路的可逆性</a:t>
            </a:r>
            <a:endParaRPr lang="zh-CN" altLang="en-US" sz="2400" dirty="0">
              <a:solidFill>
                <a:srgbClr val="FF00FF"/>
              </a:solidFill>
              <a:latin typeface="Arial" panose="020B0604020202020204" pitchFamily="34" charset="0"/>
              <a:ea typeface="宋体" panose="02010600030101010101" pitchFamily="2" charset="-122"/>
            </a:endParaRPr>
          </a:p>
        </p:txBody>
      </p:sp>
      <p:pic>
        <p:nvPicPr>
          <p:cNvPr id="37892" name="图片 144388" descr="PG_$N8)V34}R2P[9E()31{X"/>
          <p:cNvPicPr>
            <a:picLocks noChangeAspect="1"/>
          </p:cNvPicPr>
          <p:nvPr/>
        </p:nvPicPr>
        <p:blipFill>
          <a:blip r:embed="rId2"/>
          <a:stretch>
            <a:fillRect/>
          </a:stretch>
        </p:blipFill>
        <p:spPr>
          <a:xfrm>
            <a:off x="4943475" y="3141663"/>
            <a:ext cx="5113338" cy="2303462"/>
          </a:xfrm>
          <a:prstGeom prst="rect">
            <a:avLst/>
          </a:prstGeom>
          <a:noFill/>
          <a:ln w="9525">
            <a:noFill/>
          </a:ln>
        </p:spPr>
      </p:pic>
      <p:sp>
        <p:nvSpPr>
          <p:cNvPr id="37893" name="文本框 144389"/>
          <p:cNvSpPr txBox="1"/>
          <p:nvPr/>
        </p:nvSpPr>
        <p:spPr>
          <a:xfrm>
            <a:off x="4943475" y="5805488"/>
            <a:ext cx="2232025" cy="460375"/>
          </a:xfrm>
          <a:prstGeom prst="rect">
            <a:avLst/>
          </a:prstGeom>
          <a:noFill/>
          <a:ln w="9525">
            <a:noFill/>
          </a:ln>
        </p:spPr>
        <p:txBody>
          <a:bodyPr anchor="t">
            <a:spAutoFit/>
          </a:bodyPr>
          <a:p>
            <a:pPr algn="ctr">
              <a:spcBef>
                <a:spcPct val="50000"/>
              </a:spcBef>
            </a:pPr>
            <a:r>
              <a:rPr lang="zh-CN" altLang="en-US" sz="2400" dirty="0">
                <a:solidFill>
                  <a:srgbClr val="FF00FF"/>
                </a:solidFill>
                <a:latin typeface="Arial" panose="020B0604020202020204" pitchFamily="34" charset="0"/>
                <a:ea typeface="宋体" panose="02010600030101010101" pitchFamily="2" charset="-122"/>
              </a:rPr>
              <a:t>镜面反射</a:t>
            </a:r>
            <a:endParaRPr lang="zh-CN" altLang="en-US" sz="2400" dirty="0">
              <a:solidFill>
                <a:srgbClr val="FF00FF"/>
              </a:solidFill>
              <a:latin typeface="Arial" panose="020B0604020202020204" pitchFamily="34" charset="0"/>
              <a:ea typeface="宋体" panose="02010600030101010101" pitchFamily="2" charset="-122"/>
            </a:endParaRPr>
          </a:p>
        </p:txBody>
      </p:sp>
      <p:sp>
        <p:nvSpPr>
          <p:cNvPr id="37894" name="文本框 144390"/>
          <p:cNvSpPr txBox="1"/>
          <p:nvPr/>
        </p:nvSpPr>
        <p:spPr>
          <a:xfrm>
            <a:off x="8040688" y="5876925"/>
            <a:ext cx="2232025" cy="460375"/>
          </a:xfrm>
          <a:prstGeom prst="rect">
            <a:avLst/>
          </a:prstGeom>
          <a:noFill/>
          <a:ln w="9525">
            <a:noFill/>
          </a:ln>
        </p:spPr>
        <p:txBody>
          <a:bodyPr anchor="t">
            <a:spAutoFit/>
          </a:bodyPr>
          <a:p>
            <a:pPr algn="ctr">
              <a:spcBef>
                <a:spcPct val="50000"/>
              </a:spcBef>
            </a:pPr>
            <a:r>
              <a:rPr lang="zh-CN" altLang="en-US" sz="2400" dirty="0">
                <a:solidFill>
                  <a:srgbClr val="FF00FF"/>
                </a:solidFill>
                <a:latin typeface="Arial" panose="020B0604020202020204" pitchFamily="34" charset="0"/>
                <a:ea typeface="宋体" panose="02010600030101010101" pitchFamily="2" charset="-122"/>
              </a:rPr>
              <a:t>漫反射</a:t>
            </a:r>
            <a:endParaRPr lang="zh-CN" altLang="en-US" sz="2400" dirty="0">
              <a:solidFill>
                <a:srgbClr val="FF00FF"/>
              </a:solidFill>
              <a:latin typeface="Arial" panose="020B0604020202020204" pitchFamily="34" charset="0"/>
              <a:ea typeface="宋体" panose="02010600030101010101" pitchFamily="2" charset="-122"/>
            </a:endParaRPr>
          </a:p>
        </p:txBody>
      </p:sp>
      <p:pic>
        <p:nvPicPr>
          <p:cNvPr id="37895" name="图片 144391" descr="}GP@$AGN}}OSCT[U0D0~6)H"/>
          <p:cNvPicPr>
            <a:picLocks noChangeAspect="1"/>
          </p:cNvPicPr>
          <p:nvPr/>
        </p:nvPicPr>
        <p:blipFill>
          <a:blip r:embed="rId3"/>
          <a:stretch>
            <a:fillRect/>
          </a:stretch>
        </p:blipFill>
        <p:spPr>
          <a:xfrm>
            <a:off x="9696450" y="6092825"/>
            <a:ext cx="971550" cy="765175"/>
          </a:xfrm>
          <a:prstGeom prst="rect">
            <a:avLst/>
          </a:prstGeom>
          <a:noFill/>
          <a:ln w="9525">
            <a:noFill/>
          </a:ln>
        </p:spPr>
      </p:pic>
      <p:pic>
        <p:nvPicPr>
          <p:cNvPr id="37896" name="图片 144392" descr="png-0289"/>
          <p:cNvPicPr>
            <a:picLocks noChangeAspect="1"/>
          </p:cNvPicPr>
          <p:nvPr/>
        </p:nvPicPr>
        <p:blipFill>
          <a:blip r:embed="rId4"/>
          <a:stretch>
            <a:fillRect/>
          </a:stretch>
        </p:blipFill>
        <p:spPr>
          <a:xfrm>
            <a:off x="9409113" y="0"/>
            <a:ext cx="1258887" cy="765175"/>
          </a:xfrm>
          <a:prstGeom prst="rect">
            <a:avLst/>
          </a:prstGeom>
          <a:noFill/>
          <a:ln w="9525">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1074" name="文本框 131073"/>
          <p:cNvSpPr txBox="1"/>
          <p:nvPr/>
        </p:nvSpPr>
        <p:spPr>
          <a:xfrm>
            <a:off x="1774825" y="1412875"/>
            <a:ext cx="8893175" cy="3784600"/>
          </a:xfrm>
          <a:prstGeom prst="rect">
            <a:avLst/>
          </a:prstGeom>
          <a:noFill/>
          <a:ln w="9525">
            <a:noFill/>
          </a:ln>
        </p:spPr>
        <p:txBody>
          <a:bodyPr anchor="t">
            <a:spAutoFit/>
          </a:bodyPr>
          <a:p>
            <a:pPr>
              <a:spcBef>
                <a:spcPct val="50000"/>
              </a:spcBef>
            </a:pPr>
            <a:r>
              <a:rPr lang="en-US" altLang="zh-CN" sz="3200" b="1">
                <a:latin typeface="华文新魏" panose="02010800040101010101" pitchFamily="2" charset="-122"/>
                <a:ea typeface="华文新魏" panose="02010800040101010101" pitchFamily="2" charset="-122"/>
              </a:rPr>
              <a:t>1.</a:t>
            </a:r>
            <a:r>
              <a:rPr lang="zh-CN" altLang="en-US" sz="3200" b="1" dirty="0">
                <a:latin typeface="华文新魏" panose="02010800040101010101" pitchFamily="2" charset="-122"/>
                <a:ea typeface="华文新魏" panose="02010800040101010101" pitchFamily="2" charset="-122"/>
              </a:rPr>
              <a:t>光的反射定律是：                    　　　　　　　　光反射时，</a:t>
            </a:r>
            <a:r>
              <a:rPr lang="zh-CN" altLang="en-US" sz="3200" b="1" u="sng" dirty="0">
                <a:latin typeface="华文新魏" panose="02010800040101010101" pitchFamily="2" charset="-122"/>
                <a:ea typeface="华文新魏" panose="02010800040101010101" pitchFamily="2" charset="-122"/>
              </a:rPr>
              <a:t>       </a:t>
            </a:r>
            <a:r>
              <a:rPr lang="zh-CN" altLang="en-US" sz="3200" b="1" dirty="0">
                <a:latin typeface="华文新魏" panose="02010800040101010101" pitchFamily="2" charset="-122"/>
                <a:ea typeface="华文新魏" panose="02010800040101010101" pitchFamily="2" charset="-122"/>
              </a:rPr>
              <a:t>、</a:t>
            </a:r>
            <a:r>
              <a:rPr lang="zh-CN" altLang="en-US" sz="3200" b="1" u="sng" dirty="0">
                <a:latin typeface="华文新魏" panose="02010800040101010101" pitchFamily="2" charset="-122"/>
                <a:ea typeface="华文新魏" panose="02010800040101010101" pitchFamily="2" charset="-122"/>
              </a:rPr>
              <a:t>         </a:t>
            </a:r>
            <a:r>
              <a:rPr lang="zh-CN" altLang="en-US" sz="3200" b="1" dirty="0">
                <a:latin typeface="华文新魏" panose="02010800040101010101" pitchFamily="2" charset="-122"/>
                <a:ea typeface="华文新魏" panose="02010800040101010101" pitchFamily="2" charset="-122"/>
              </a:rPr>
              <a:t>和</a:t>
            </a:r>
            <a:r>
              <a:rPr lang="zh-CN" altLang="en-US" sz="3200" b="1" u="sng" dirty="0">
                <a:latin typeface="华文新魏" panose="02010800040101010101" pitchFamily="2" charset="-122"/>
                <a:ea typeface="华文新魏" panose="02010800040101010101" pitchFamily="2" charset="-122"/>
              </a:rPr>
              <a:t>      </a:t>
            </a:r>
            <a:r>
              <a:rPr lang="zh-CN" altLang="en-US" sz="3200" b="1" dirty="0">
                <a:latin typeface="华文新魏" panose="02010800040101010101" pitchFamily="2" charset="-122"/>
                <a:ea typeface="华文新魏" panose="02010800040101010101" pitchFamily="2" charset="-122"/>
              </a:rPr>
              <a:t>在同一平面内，</a:t>
            </a:r>
            <a:r>
              <a:rPr lang="zh-CN" altLang="en-US" sz="3200" b="1" u="sng" dirty="0">
                <a:latin typeface="华文新魏" panose="02010800040101010101" pitchFamily="2" charset="-122"/>
                <a:ea typeface="华文新魏" panose="02010800040101010101" pitchFamily="2" charset="-122"/>
              </a:rPr>
              <a:t>        </a:t>
            </a:r>
            <a:r>
              <a:rPr lang="zh-CN" altLang="en-US" sz="3200" b="1" dirty="0">
                <a:latin typeface="华文新魏" panose="02010800040101010101" pitchFamily="2" charset="-122"/>
                <a:ea typeface="华文新魏" panose="02010800040101010101" pitchFamily="2" charset="-122"/>
              </a:rPr>
              <a:t>和</a:t>
            </a:r>
            <a:r>
              <a:rPr lang="zh-CN" altLang="en-US" sz="3200" b="1" u="sng" dirty="0">
                <a:latin typeface="华文新魏" panose="02010800040101010101" pitchFamily="2" charset="-122"/>
                <a:ea typeface="华文新魏" panose="02010800040101010101" pitchFamily="2" charset="-122"/>
              </a:rPr>
              <a:t>             </a:t>
            </a:r>
            <a:r>
              <a:rPr lang="zh-CN" altLang="en-US" sz="3200" b="1" dirty="0">
                <a:latin typeface="华文新魏" panose="02010800040101010101" pitchFamily="2" charset="-122"/>
                <a:ea typeface="华文新魏" panose="02010800040101010101" pitchFamily="2" charset="-122"/>
              </a:rPr>
              <a:t>位于法线的</a:t>
            </a:r>
            <a:r>
              <a:rPr lang="zh-CN" altLang="en-US" sz="3200" b="1" dirty="0">
                <a:solidFill>
                  <a:srgbClr val="FF0000"/>
                </a:solidFill>
                <a:latin typeface="华文新魏" panose="02010800040101010101" pitchFamily="2" charset="-122"/>
                <a:ea typeface="华文新魏" panose="02010800040101010101" pitchFamily="2" charset="-122"/>
              </a:rPr>
              <a:t>两侧</a:t>
            </a:r>
            <a:r>
              <a:rPr lang="zh-CN" altLang="en-US" sz="3200" b="1" dirty="0">
                <a:latin typeface="华文新魏" panose="02010800040101010101" pitchFamily="2" charset="-122"/>
                <a:ea typeface="华文新魏" panose="02010800040101010101" pitchFamily="2" charset="-122"/>
              </a:rPr>
              <a:t>，</a:t>
            </a:r>
            <a:r>
              <a:rPr lang="zh-CN" altLang="en-US" sz="3200" b="1" u="sng" dirty="0">
                <a:latin typeface="华文新魏" panose="02010800040101010101" pitchFamily="2" charset="-122"/>
                <a:ea typeface="华文新魏" panose="02010800040101010101" pitchFamily="2" charset="-122"/>
              </a:rPr>
              <a:t>          </a:t>
            </a:r>
            <a:r>
              <a:rPr lang="zh-CN" altLang="en-US" sz="3200" b="1" dirty="0">
                <a:latin typeface="华文新魏" panose="02010800040101010101" pitchFamily="2" charset="-122"/>
                <a:ea typeface="华文新魏" panose="02010800040101010101" pitchFamily="2" charset="-122"/>
              </a:rPr>
              <a:t>等于</a:t>
            </a:r>
            <a:r>
              <a:rPr lang="zh-CN" altLang="en-US" sz="3200" b="1" u="sng" dirty="0">
                <a:latin typeface="华文新魏" panose="02010800040101010101" pitchFamily="2" charset="-122"/>
                <a:ea typeface="华文新魏" panose="02010800040101010101" pitchFamily="2" charset="-122"/>
              </a:rPr>
              <a:t>          </a:t>
            </a:r>
            <a:r>
              <a:rPr lang="en-US" altLang="zh-CN" sz="3200" b="1">
                <a:latin typeface="华文新魏" panose="02010800040101010101" pitchFamily="2" charset="-122"/>
                <a:ea typeface="华文新魏" panose="02010800040101010101" pitchFamily="2" charset="-122"/>
              </a:rPr>
              <a:t>.</a:t>
            </a:r>
            <a:endParaRPr lang="en-US" altLang="zh-CN" sz="3200" b="1">
              <a:latin typeface="华文新魏" panose="02010800040101010101" pitchFamily="2" charset="-122"/>
              <a:ea typeface="华文新魏" panose="02010800040101010101" pitchFamily="2" charset="-122"/>
            </a:endParaRPr>
          </a:p>
          <a:p>
            <a:pPr>
              <a:spcBef>
                <a:spcPct val="50000"/>
              </a:spcBef>
            </a:pPr>
            <a:r>
              <a:rPr lang="en-US" altLang="zh-CN" sz="3200" b="1">
                <a:latin typeface="华文新魏" panose="02010800040101010101" pitchFamily="2" charset="-122"/>
                <a:ea typeface="华文新魏" panose="02010800040101010101" pitchFamily="2" charset="-122"/>
              </a:rPr>
              <a:t>2.</a:t>
            </a:r>
            <a:r>
              <a:rPr lang="zh-CN" altLang="en-US" sz="3200" b="1" dirty="0">
                <a:latin typeface="华文新魏" panose="02010800040101010101" pitchFamily="2" charset="-122"/>
                <a:ea typeface="华文新魏" panose="02010800040101010101" pitchFamily="2" charset="-122"/>
              </a:rPr>
              <a:t>光反射时</a:t>
            </a:r>
            <a:r>
              <a:rPr lang="en-US" altLang="zh-CN" sz="3200" b="1">
                <a:latin typeface="华文新魏" panose="02010800040101010101" pitchFamily="2" charset="-122"/>
                <a:ea typeface="华文新魏" panose="02010800040101010101" pitchFamily="2" charset="-122"/>
              </a:rPr>
              <a:t>,</a:t>
            </a:r>
            <a:r>
              <a:rPr lang="zh-CN" altLang="en-US" sz="3200" b="1" dirty="0">
                <a:latin typeface="华文新魏" panose="02010800040101010101" pitchFamily="2" charset="-122"/>
                <a:ea typeface="华文新魏" panose="02010800040101010101" pitchFamily="2" charset="-122"/>
              </a:rPr>
              <a:t>入射角是</a:t>
            </a:r>
            <a:r>
              <a:rPr lang="en-US" altLang="zh-CN" sz="3200" b="1">
                <a:latin typeface="华文新魏" panose="02010800040101010101" pitchFamily="2" charset="-122"/>
                <a:ea typeface="华文新魏" panose="02010800040101010101" pitchFamily="2" charset="-122"/>
              </a:rPr>
              <a:t>30°</a:t>
            </a:r>
            <a:r>
              <a:rPr lang="zh-CN" altLang="en-US" sz="3200" b="1" dirty="0">
                <a:latin typeface="华文新魏" panose="02010800040101010101" pitchFamily="2" charset="-122"/>
                <a:ea typeface="华文新魏" panose="02010800040101010101" pitchFamily="2" charset="-122"/>
              </a:rPr>
              <a:t>则反射角是</a:t>
            </a:r>
            <a:r>
              <a:rPr lang="zh-CN" altLang="en-US" sz="3200" b="1" u="sng" dirty="0">
                <a:latin typeface="华文新魏" panose="02010800040101010101" pitchFamily="2" charset="-122"/>
                <a:ea typeface="华文新魏" panose="02010800040101010101" pitchFamily="2" charset="-122"/>
              </a:rPr>
              <a:t>  　 </a:t>
            </a:r>
            <a:r>
              <a:rPr lang="en-US" altLang="zh-CN" sz="3200" b="1">
                <a:latin typeface="华文新魏" panose="02010800040101010101" pitchFamily="2" charset="-122"/>
                <a:ea typeface="华文新魏" panose="02010800040101010101" pitchFamily="2" charset="-122"/>
              </a:rPr>
              <a:t>°,</a:t>
            </a:r>
            <a:r>
              <a:rPr lang="zh-CN" altLang="en-US" sz="3200" b="1" dirty="0">
                <a:latin typeface="华文新魏" panose="02010800040101010101" pitchFamily="2" charset="-122"/>
                <a:ea typeface="华文新魏" panose="02010800040101010101" pitchFamily="2" charset="-122"/>
              </a:rPr>
              <a:t>入射光线与反射光线的夹角是</a:t>
            </a:r>
            <a:r>
              <a:rPr lang="zh-CN" altLang="en-US" sz="3200" b="1" u="sng" dirty="0">
                <a:latin typeface="华文新魏" panose="02010800040101010101" pitchFamily="2" charset="-122"/>
                <a:ea typeface="华文新魏" panose="02010800040101010101" pitchFamily="2" charset="-122"/>
              </a:rPr>
              <a:t>　　　　</a:t>
            </a:r>
            <a:r>
              <a:rPr lang="en-US" altLang="zh-CN" sz="3200" b="1">
                <a:latin typeface="华文新魏" panose="02010800040101010101" pitchFamily="2" charset="-122"/>
                <a:ea typeface="华文新魏" panose="02010800040101010101" pitchFamily="2" charset="-122"/>
              </a:rPr>
              <a:t>°</a:t>
            </a:r>
            <a:r>
              <a:rPr lang="zh-CN" altLang="en-US" sz="3200" b="1" dirty="0">
                <a:latin typeface="华文新魏" panose="02010800040101010101" pitchFamily="2" charset="-122"/>
                <a:ea typeface="华文新魏" panose="02010800040101010101" pitchFamily="2" charset="-122"/>
              </a:rPr>
              <a:t>当入射角增大</a:t>
            </a:r>
            <a:r>
              <a:rPr lang="en-US" altLang="zh-CN" sz="3200" b="1">
                <a:latin typeface="华文新魏" panose="02010800040101010101" pitchFamily="2" charset="-122"/>
                <a:ea typeface="华文新魏" panose="02010800040101010101" pitchFamily="2" charset="-122"/>
              </a:rPr>
              <a:t>10°</a:t>
            </a:r>
            <a:r>
              <a:rPr lang="zh-CN" altLang="en-US" sz="3200" b="1" dirty="0">
                <a:latin typeface="华文新魏" panose="02010800040101010101" pitchFamily="2" charset="-122"/>
                <a:ea typeface="华文新魏" panose="02010800040101010101" pitchFamily="2" charset="-122"/>
              </a:rPr>
              <a:t>时</a:t>
            </a:r>
            <a:r>
              <a:rPr lang="en-US" altLang="zh-CN" sz="3200" b="1">
                <a:latin typeface="华文新魏" panose="02010800040101010101" pitchFamily="2" charset="-122"/>
                <a:ea typeface="华文新魏" panose="02010800040101010101" pitchFamily="2" charset="-122"/>
              </a:rPr>
              <a:t>,</a:t>
            </a:r>
            <a:r>
              <a:rPr lang="zh-CN" altLang="en-US" sz="3200" b="1" dirty="0">
                <a:latin typeface="华文新魏" panose="02010800040101010101" pitchFamily="2" charset="-122"/>
                <a:ea typeface="华文新魏" panose="02010800040101010101" pitchFamily="2" charset="-122"/>
              </a:rPr>
              <a:t>反射角也增大</a:t>
            </a:r>
            <a:r>
              <a:rPr lang="zh-CN" altLang="en-US" sz="3200" b="1" u="sng" dirty="0">
                <a:latin typeface="华文新魏" panose="02010800040101010101" pitchFamily="2" charset="-122"/>
                <a:ea typeface="华文新魏" panose="02010800040101010101" pitchFamily="2" charset="-122"/>
              </a:rPr>
              <a:t>       </a:t>
            </a:r>
            <a:r>
              <a:rPr lang="en-US" altLang="zh-CN" sz="3200" b="1">
                <a:latin typeface="华文新魏" panose="02010800040101010101" pitchFamily="2" charset="-122"/>
                <a:ea typeface="华文新魏" panose="02010800040101010101" pitchFamily="2" charset="-122"/>
              </a:rPr>
              <a:t>°</a:t>
            </a:r>
            <a:r>
              <a:rPr lang="zh-CN" altLang="en-US" sz="3200" b="1" dirty="0">
                <a:latin typeface="华文新魏" panose="02010800040101010101" pitchFamily="2" charset="-122"/>
                <a:ea typeface="华文新魏" panose="02010800040101010101" pitchFamily="2" charset="-122"/>
              </a:rPr>
              <a:t>入射光线与反射光线的夹角增大</a:t>
            </a:r>
            <a:r>
              <a:rPr lang="zh-CN" altLang="en-US" sz="3200" b="1" u="sng" dirty="0">
                <a:latin typeface="华文新魏" panose="02010800040101010101" pitchFamily="2" charset="-122"/>
                <a:ea typeface="华文新魏" panose="02010800040101010101" pitchFamily="2" charset="-122"/>
              </a:rPr>
              <a:t>　　　　</a:t>
            </a:r>
            <a:r>
              <a:rPr lang="en-US" altLang="zh-CN" sz="3200" b="1">
                <a:latin typeface="华文新魏" panose="02010800040101010101" pitchFamily="2" charset="-122"/>
                <a:ea typeface="华文新魏" panose="02010800040101010101" pitchFamily="2" charset="-122"/>
              </a:rPr>
              <a:t>°</a:t>
            </a:r>
            <a:endParaRPr lang="en-US" altLang="zh-CN" sz="3200" b="1">
              <a:latin typeface="华文新魏" panose="02010800040101010101" pitchFamily="2" charset="-122"/>
              <a:ea typeface="华文新魏" panose="02010800040101010101" pitchFamily="2" charset="-122"/>
            </a:endParaRPr>
          </a:p>
        </p:txBody>
      </p:sp>
      <p:sp>
        <p:nvSpPr>
          <p:cNvPr id="131075" name="文本框 131074"/>
          <p:cNvSpPr txBox="1"/>
          <p:nvPr/>
        </p:nvSpPr>
        <p:spPr>
          <a:xfrm>
            <a:off x="8616950" y="3573463"/>
            <a:ext cx="838200" cy="583565"/>
          </a:xfrm>
          <a:prstGeom prst="rect">
            <a:avLst/>
          </a:prstGeom>
          <a:noFill/>
          <a:ln w="9525">
            <a:noFill/>
          </a:ln>
        </p:spPr>
        <p:txBody>
          <a:bodyPr anchor="t">
            <a:spAutoFit/>
          </a:bodyPr>
          <a:p>
            <a:pPr algn="r">
              <a:spcBef>
                <a:spcPct val="50000"/>
              </a:spcBef>
            </a:pPr>
            <a:r>
              <a:rPr lang="en-US" altLang="zh-CN" sz="3200" b="1">
                <a:solidFill>
                  <a:srgbClr val="FF0000"/>
                </a:solidFill>
                <a:latin typeface="Times New Roman" panose="02020603050405020304" pitchFamily="18" charset="0"/>
                <a:ea typeface="宋体" panose="02010600030101010101" pitchFamily="2" charset="-122"/>
              </a:rPr>
              <a:t>30</a:t>
            </a:r>
            <a:endParaRPr lang="en-US" altLang="zh-CN" sz="3200" b="1">
              <a:solidFill>
                <a:srgbClr val="FF0000"/>
              </a:solidFill>
              <a:latin typeface="Times New Roman" panose="02020603050405020304" pitchFamily="18" charset="0"/>
              <a:ea typeface="宋体" panose="02010600030101010101" pitchFamily="2" charset="-122"/>
            </a:endParaRPr>
          </a:p>
        </p:txBody>
      </p:sp>
      <p:sp>
        <p:nvSpPr>
          <p:cNvPr id="131076" name="文本框 131075"/>
          <p:cNvSpPr txBox="1"/>
          <p:nvPr/>
        </p:nvSpPr>
        <p:spPr>
          <a:xfrm>
            <a:off x="7391400" y="4076700"/>
            <a:ext cx="935038" cy="583565"/>
          </a:xfrm>
          <a:prstGeom prst="rect">
            <a:avLst/>
          </a:prstGeom>
          <a:noFill/>
          <a:ln w="9525">
            <a:noFill/>
          </a:ln>
        </p:spPr>
        <p:txBody>
          <a:bodyPr anchor="t">
            <a:spAutoFit/>
          </a:bodyPr>
          <a:p>
            <a:pPr algn="r">
              <a:spcBef>
                <a:spcPct val="50000"/>
              </a:spcBef>
            </a:pPr>
            <a:r>
              <a:rPr lang="en-US" altLang="zh-CN" sz="3200" b="1">
                <a:solidFill>
                  <a:srgbClr val="FF0000"/>
                </a:solidFill>
                <a:latin typeface="Times New Roman" panose="02020603050405020304" pitchFamily="18" charset="0"/>
                <a:ea typeface="宋体" panose="02010600030101010101" pitchFamily="2" charset="-122"/>
              </a:rPr>
              <a:t>60</a:t>
            </a:r>
            <a:endParaRPr lang="en-US" altLang="zh-CN" sz="3200" b="1">
              <a:solidFill>
                <a:srgbClr val="FF0000"/>
              </a:solidFill>
              <a:latin typeface="Times New Roman" panose="02020603050405020304" pitchFamily="18" charset="0"/>
              <a:ea typeface="宋体" panose="02010600030101010101" pitchFamily="2" charset="-122"/>
            </a:endParaRPr>
          </a:p>
        </p:txBody>
      </p:sp>
      <p:sp>
        <p:nvSpPr>
          <p:cNvPr id="131077" name="文本框 131076"/>
          <p:cNvSpPr txBox="1"/>
          <p:nvPr/>
        </p:nvSpPr>
        <p:spPr>
          <a:xfrm>
            <a:off x="7248525" y="4581525"/>
            <a:ext cx="685800" cy="583565"/>
          </a:xfrm>
          <a:prstGeom prst="rect">
            <a:avLst/>
          </a:prstGeom>
          <a:noFill/>
          <a:ln w="9525">
            <a:noFill/>
          </a:ln>
        </p:spPr>
        <p:txBody>
          <a:bodyPr anchor="t">
            <a:spAutoFit/>
          </a:bodyPr>
          <a:p>
            <a:pPr>
              <a:spcBef>
                <a:spcPct val="50000"/>
              </a:spcBef>
            </a:pPr>
            <a:r>
              <a:rPr lang="en-US" altLang="zh-CN" sz="3200" b="1">
                <a:solidFill>
                  <a:srgbClr val="FF0000"/>
                </a:solidFill>
                <a:latin typeface="Times New Roman" panose="02020603050405020304" pitchFamily="18" charset="0"/>
                <a:ea typeface="宋体" panose="02010600030101010101" pitchFamily="2" charset="-122"/>
              </a:rPr>
              <a:t>10</a:t>
            </a:r>
            <a:endParaRPr lang="en-US" altLang="zh-CN" sz="3200" b="1">
              <a:solidFill>
                <a:srgbClr val="FF0000"/>
              </a:solidFill>
              <a:latin typeface="Times New Roman" panose="02020603050405020304" pitchFamily="18" charset="0"/>
              <a:ea typeface="宋体" panose="02010600030101010101" pitchFamily="2" charset="-122"/>
            </a:endParaRPr>
          </a:p>
        </p:txBody>
      </p:sp>
      <p:sp>
        <p:nvSpPr>
          <p:cNvPr id="131078" name="文本框 131077"/>
          <p:cNvSpPr txBox="1"/>
          <p:nvPr/>
        </p:nvSpPr>
        <p:spPr>
          <a:xfrm>
            <a:off x="6383338" y="5013325"/>
            <a:ext cx="685800" cy="583565"/>
          </a:xfrm>
          <a:prstGeom prst="rect">
            <a:avLst/>
          </a:prstGeom>
          <a:noFill/>
          <a:ln w="9525">
            <a:noFill/>
          </a:ln>
        </p:spPr>
        <p:txBody>
          <a:bodyPr anchor="t">
            <a:spAutoFit/>
          </a:bodyPr>
          <a:p>
            <a:pPr>
              <a:spcBef>
                <a:spcPct val="50000"/>
              </a:spcBef>
            </a:pPr>
            <a:r>
              <a:rPr lang="en-US" altLang="zh-CN" sz="3200" b="1">
                <a:solidFill>
                  <a:srgbClr val="FF0000"/>
                </a:solidFill>
                <a:latin typeface="Times New Roman" panose="02020603050405020304" pitchFamily="18" charset="0"/>
                <a:ea typeface="宋体" panose="02010600030101010101" pitchFamily="2" charset="-122"/>
              </a:rPr>
              <a:t>20</a:t>
            </a:r>
            <a:endParaRPr lang="en-US" altLang="zh-CN" sz="3200" b="1">
              <a:solidFill>
                <a:srgbClr val="FF0000"/>
              </a:solidFill>
              <a:latin typeface="Times New Roman" panose="02020603050405020304" pitchFamily="18" charset="0"/>
              <a:ea typeface="宋体" panose="02010600030101010101" pitchFamily="2" charset="-122"/>
            </a:endParaRPr>
          </a:p>
        </p:txBody>
      </p:sp>
      <p:sp>
        <p:nvSpPr>
          <p:cNvPr id="131083" name="矩形 131082"/>
          <p:cNvSpPr/>
          <p:nvPr/>
        </p:nvSpPr>
        <p:spPr>
          <a:xfrm>
            <a:off x="3648075" y="1844675"/>
            <a:ext cx="1943100" cy="583565"/>
          </a:xfrm>
          <a:prstGeom prst="rect">
            <a:avLst/>
          </a:prstGeom>
          <a:noFill/>
          <a:ln w="9525">
            <a:noFill/>
          </a:ln>
        </p:spPr>
        <p:txBody>
          <a:bodyPr anchor="t">
            <a:spAutoFit/>
          </a:bodyPr>
          <a:p>
            <a:r>
              <a:rPr lang="zh-CN" altLang="en-US" sz="3200" b="1" dirty="0">
                <a:solidFill>
                  <a:srgbClr val="FF0000"/>
                </a:solidFill>
                <a:latin typeface="Arial" panose="020B0604020202020204" pitchFamily="34" charset="0"/>
                <a:ea typeface="宋体" panose="02010600030101010101" pitchFamily="2" charset="-122"/>
              </a:rPr>
              <a:t>入射光线</a:t>
            </a:r>
            <a:endParaRPr lang="zh-CN" altLang="en-US" sz="3200" b="1" dirty="0">
              <a:solidFill>
                <a:srgbClr val="008000"/>
              </a:solidFill>
              <a:latin typeface="Arial" panose="020B0604020202020204" pitchFamily="34" charset="0"/>
              <a:ea typeface="宋体" panose="02010600030101010101" pitchFamily="2" charset="-122"/>
            </a:endParaRPr>
          </a:p>
        </p:txBody>
      </p:sp>
      <p:sp>
        <p:nvSpPr>
          <p:cNvPr id="131084" name="矩形 131083"/>
          <p:cNvSpPr/>
          <p:nvPr/>
        </p:nvSpPr>
        <p:spPr>
          <a:xfrm>
            <a:off x="5664200" y="1844675"/>
            <a:ext cx="1943100" cy="583565"/>
          </a:xfrm>
          <a:prstGeom prst="rect">
            <a:avLst/>
          </a:prstGeom>
          <a:noFill/>
          <a:ln w="9525">
            <a:noFill/>
          </a:ln>
        </p:spPr>
        <p:txBody>
          <a:bodyPr anchor="t">
            <a:spAutoFit/>
          </a:bodyPr>
          <a:p>
            <a:r>
              <a:rPr lang="zh-CN" altLang="en-US" sz="3200" b="1" dirty="0">
                <a:solidFill>
                  <a:srgbClr val="FF0000"/>
                </a:solidFill>
                <a:latin typeface="Arial" panose="020B0604020202020204" pitchFamily="34" charset="0"/>
                <a:ea typeface="宋体" panose="02010600030101010101" pitchFamily="2" charset="-122"/>
              </a:rPr>
              <a:t>反射光线</a:t>
            </a:r>
            <a:endParaRPr lang="zh-CN" altLang="en-US" sz="3200" b="1" dirty="0">
              <a:solidFill>
                <a:srgbClr val="008000"/>
              </a:solidFill>
              <a:latin typeface="Arial" panose="020B0604020202020204" pitchFamily="34" charset="0"/>
              <a:ea typeface="宋体" panose="02010600030101010101" pitchFamily="2" charset="-122"/>
            </a:endParaRPr>
          </a:p>
        </p:txBody>
      </p:sp>
      <p:sp>
        <p:nvSpPr>
          <p:cNvPr id="131085" name="矩形 131084"/>
          <p:cNvSpPr/>
          <p:nvPr/>
        </p:nvSpPr>
        <p:spPr>
          <a:xfrm>
            <a:off x="8040688" y="1773238"/>
            <a:ext cx="1223962" cy="583565"/>
          </a:xfrm>
          <a:prstGeom prst="rect">
            <a:avLst/>
          </a:prstGeom>
          <a:noFill/>
          <a:ln w="9525">
            <a:noFill/>
          </a:ln>
        </p:spPr>
        <p:txBody>
          <a:bodyPr anchor="t">
            <a:spAutoFit/>
          </a:bodyPr>
          <a:p>
            <a:pPr algn="ctr"/>
            <a:r>
              <a:rPr lang="zh-CN" altLang="en-US" sz="3200" b="1" dirty="0">
                <a:solidFill>
                  <a:srgbClr val="FF0000"/>
                </a:solidFill>
                <a:latin typeface="Arial" panose="020B0604020202020204" pitchFamily="34" charset="0"/>
                <a:ea typeface="宋体" panose="02010600030101010101" pitchFamily="2" charset="-122"/>
              </a:rPr>
              <a:t>法线</a:t>
            </a:r>
            <a:endParaRPr lang="zh-CN" altLang="en-US" sz="3200" b="1" dirty="0">
              <a:solidFill>
                <a:srgbClr val="008000"/>
              </a:solidFill>
              <a:latin typeface="Arial" panose="020B0604020202020204" pitchFamily="34" charset="0"/>
              <a:ea typeface="宋体" panose="02010600030101010101" pitchFamily="2" charset="-122"/>
            </a:endParaRPr>
          </a:p>
        </p:txBody>
      </p:sp>
      <p:sp>
        <p:nvSpPr>
          <p:cNvPr id="131086" name="矩形 131085"/>
          <p:cNvSpPr/>
          <p:nvPr/>
        </p:nvSpPr>
        <p:spPr>
          <a:xfrm>
            <a:off x="3359150" y="2349500"/>
            <a:ext cx="1943100" cy="583565"/>
          </a:xfrm>
          <a:prstGeom prst="rect">
            <a:avLst/>
          </a:prstGeom>
          <a:noFill/>
          <a:ln w="9525">
            <a:noFill/>
          </a:ln>
        </p:spPr>
        <p:txBody>
          <a:bodyPr anchor="t">
            <a:spAutoFit/>
          </a:bodyPr>
          <a:p>
            <a:r>
              <a:rPr lang="zh-CN" altLang="en-US" sz="3200" b="1" dirty="0">
                <a:solidFill>
                  <a:srgbClr val="FF0000"/>
                </a:solidFill>
                <a:latin typeface="Arial" panose="020B0604020202020204" pitchFamily="34" charset="0"/>
                <a:ea typeface="宋体" panose="02010600030101010101" pitchFamily="2" charset="-122"/>
              </a:rPr>
              <a:t>入射光线</a:t>
            </a:r>
            <a:endParaRPr lang="zh-CN" altLang="en-US" sz="3200" b="1" dirty="0">
              <a:solidFill>
                <a:srgbClr val="008000"/>
              </a:solidFill>
              <a:latin typeface="Arial" panose="020B0604020202020204" pitchFamily="34" charset="0"/>
              <a:ea typeface="宋体" panose="02010600030101010101" pitchFamily="2" charset="-122"/>
            </a:endParaRPr>
          </a:p>
        </p:txBody>
      </p:sp>
      <p:sp>
        <p:nvSpPr>
          <p:cNvPr id="131087" name="矩形 131086"/>
          <p:cNvSpPr/>
          <p:nvPr/>
        </p:nvSpPr>
        <p:spPr>
          <a:xfrm>
            <a:off x="5880100" y="2349500"/>
            <a:ext cx="1943100" cy="583565"/>
          </a:xfrm>
          <a:prstGeom prst="rect">
            <a:avLst/>
          </a:prstGeom>
          <a:noFill/>
          <a:ln w="9525">
            <a:noFill/>
          </a:ln>
        </p:spPr>
        <p:txBody>
          <a:bodyPr anchor="t">
            <a:spAutoFit/>
          </a:bodyPr>
          <a:p>
            <a:r>
              <a:rPr lang="zh-CN" altLang="en-US" sz="3200" b="1" dirty="0">
                <a:solidFill>
                  <a:srgbClr val="FF0000"/>
                </a:solidFill>
                <a:latin typeface="Arial" panose="020B0604020202020204" pitchFamily="34" charset="0"/>
                <a:ea typeface="宋体" panose="02010600030101010101" pitchFamily="2" charset="-122"/>
              </a:rPr>
              <a:t>反射光线</a:t>
            </a:r>
            <a:endParaRPr lang="zh-CN" altLang="en-US" sz="3200" b="1" dirty="0">
              <a:solidFill>
                <a:srgbClr val="008000"/>
              </a:solidFill>
              <a:latin typeface="Arial" panose="020B0604020202020204" pitchFamily="34" charset="0"/>
              <a:ea typeface="宋体" panose="02010600030101010101" pitchFamily="2" charset="-122"/>
            </a:endParaRPr>
          </a:p>
        </p:txBody>
      </p:sp>
      <p:sp>
        <p:nvSpPr>
          <p:cNvPr id="131088" name="矩形 131087"/>
          <p:cNvSpPr/>
          <p:nvPr/>
        </p:nvSpPr>
        <p:spPr>
          <a:xfrm>
            <a:off x="6096000" y="2852738"/>
            <a:ext cx="1943100" cy="583565"/>
          </a:xfrm>
          <a:prstGeom prst="rect">
            <a:avLst/>
          </a:prstGeom>
          <a:noFill/>
          <a:ln w="9525">
            <a:noFill/>
          </a:ln>
        </p:spPr>
        <p:txBody>
          <a:bodyPr anchor="t">
            <a:spAutoFit/>
          </a:bodyPr>
          <a:p>
            <a:r>
              <a:rPr lang="zh-CN" altLang="en-US" sz="3200" b="1" dirty="0">
                <a:solidFill>
                  <a:srgbClr val="FF0000"/>
                </a:solidFill>
                <a:latin typeface="Arial" panose="020B0604020202020204" pitchFamily="34" charset="0"/>
                <a:ea typeface="宋体" panose="02010600030101010101" pitchFamily="2" charset="-122"/>
              </a:rPr>
              <a:t>入射角</a:t>
            </a:r>
            <a:endParaRPr lang="zh-CN" altLang="en-US" sz="3200" b="1" dirty="0">
              <a:solidFill>
                <a:srgbClr val="008000"/>
              </a:solidFill>
              <a:latin typeface="Arial" panose="020B0604020202020204" pitchFamily="34" charset="0"/>
              <a:ea typeface="宋体" panose="02010600030101010101" pitchFamily="2" charset="-122"/>
            </a:endParaRPr>
          </a:p>
        </p:txBody>
      </p:sp>
      <p:sp>
        <p:nvSpPr>
          <p:cNvPr id="131089" name="矩形 131088"/>
          <p:cNvSpPr/>
          <p:nvPr/>
        </p:nvSpPr>
        <p:spPr>
          <a:xfrm>
            <a:off x="3216275" y="2852738"/>
            <a:ext cx="1943100" cy="583565"/>
          </a:xfrm>
          <a:prstGeom prst="rect">
            <a:avLst/>
          </a:prstGeom>
          <a:noFill/>
          <a:ln w="9525">
            <a:noFill/>
          </a:ln>
        </p:spPr>
        <p:txBody>
          <a:bodyPr anchor="t">
            <a:spAutoFit/>
          </a:bodyPr>
          <a:p>
            <a:r>
              <a:rPr lang="zh-CN" altLang="en-US" sz="3200" b="1" dirty="0">
                <a:solidFill>
                  <a:srgbClr val="FF0000"/>
                </a:solidFill>
                <a:latin typeface="Arial" panose="020B0604020202020204" pitchFamily="34" charset="0"/>
                <a:ea typeface="宋体" panose="02010600030101010101" pitchFamily="2" charset="-122"/>
              </a:rPr>
              <a:t>反射角</a:t>
            </a:r>
            <a:endParaRPr lang="zh-CN" altLang="en-US" sz="3200" b="1" dirty="0">
              <a:solidFill>
                <a:srgbClr val="008000"/>
              </a:solidFill>
              <a:latin typeface="Arial" panose="020B0604020202020204" pitchFamily="34" charset="0"/>
              <a:ea typeface="宋体" panose="02010600030101010101" pitchFamily="2" charset="-122"/>
            </a:endParaRPr>
          </a:p>
        </p:txBody>
      </p:sp>
      <p:grpSp>
        <p:nvGrpSpPr>
          <p:cNvPr id="38925" name="组合 131089"/>
          <p:cNvGrpSpPr>
            <a:grpSpLocks noChangeAspect="1"/>
          </p:cNvGrpSpPr>
          <p:nvPr/>
        </p:nvGrpSpPr>
        <p:grpSpPr>
          <a:xfrm>
            <a:off x="4295775" y="188913"/>
            <a:ext cx="3240088" cy="863600"/>
            <a:chOff x="2362" y="1765"/>
            <a:chExt cx="5423" cy="899"/>
          </a:xfrm>
        </p:grpSpPr>
        <p:sp>
          <p:nvSpPr>
            <p:cNvPr id="38926" name="矩形 131090"/>
            <p:cNvSpPr>
              <a:spLocks noChangeAspect="1"/>
            </p:cNvSpPr>
            <p:nvPr/>
          </p:nvSpPr>
          <p:spPr>
            <a:xfrm>
              <a:off x="2362" y="1765"/>
              <a:ext cx="5423" cy="899"/>
            </a:xfrm>
            <a:prstGeom prst="rect">
              <a:avLst/>
            </a:prstGeom>
            <a:noFill/>
            <a:ln w="9525">
              <a:noFill/>
            </a:ln>
          </p:spPr>
          <p:txBody>
            <a:bodyPr anchor="t"/>
            <a:p>
              <a:endParaRPr lang="zh-CN" altLang="en-US" dirty="0">
                <a:latin typeface="Arial" panose="020B0604020202020204" pitchFamily="34" charset="0"/>
                <a:ea typeface="宋体" panose="02010600030101010101" pitchFamily="2" charset="-122"/>
              </a:endParaRPr>
            </a:p>
          </p:txBody>
        </p:sp>
        <p:sp>
          <p:nvSpPr>
            <p:cNvPr id="38927" name="圆角矩形 131091"/>
            <p:cNvSpPr/>
            <p:nvPr/>
          </p:nvSpPr>
          <p:spPr>
            <a:xfrm>
              <a:off x="2459" y="1834"/>
              <a:ext cx="5326" cy="830"/>
            </a:xfrm>
            <a:prstGeom prst="roundRect">
              <a:avLst>
                <a:gd name="adj" fmla="val 16667"/>
              </a:avLst>
            </a:prstGeom>
            <a:solidFill>
              <a:srgbClr val="CCFFCC"/>
            </a:solidFill>
            <a:ln w="76200" cap="flat" cmpd="tri">
              <a:solidFill>
                <a:srgbClr val="FF00FF"/>
              </a:solidFill>
              <a:prstDash val="lgDashDot"/>
              <a:round/>
              <a:headEnd type="none" w="med" len="med"/>
              <a:tailEnd type="none" w="med" len="med"/>
            </a:ln>
            <a:effectLst>
              <a:outerShdw dist="107763" dir="2699999" algn="ctr" rotWithShape="0">
                <a:srgbClr val="663300">
                  <a:alpha val="50000"/>
                </a:srgbClr>
              </a:outerShdw>
            </a:effectLst>
          </p:spPr>
          <p:txBody>
            <a:bodyPr anchor="t"/>
            <a:p>
              <a:endParaRPr lang="zh-CN" altLang="en-US" dirty="0">
                <a:latin typeface="Arial" panose="020B0604020202020204" pitchFamily="34" charset="0"/>
                <a:ea typeface="宋体" panose="02010600030101010101" pitchFamily="2" charset="-122"/>
              </a:endParaRPr>
            </a:p>
          </p:txBody>
        </p:sp>
        <p:sp>
          <p:nvSpPr>
            <p:cNvPr id="38928" name="文本框 131092"/>
            <p:cNvSpPr txBox="1"/>
            <p:nvPr/>
          </p:nvSpPr>
          <p:spPr>
            <a:xfrm>
              <a:off x="2362" y="1765"/>
              <a:ext cx="5423" cy="881"/>
            </a:xfrm>
            <a:prstGeom prst="rect">
              <a:avLst/>
            </a:prstGeom>
            <a:noFill/>
            <a:ln w="9525">
              <a:noFill/>
            </a:ln>
          </p:spPr>
          <p:txBody>
            <a:bodyPr anchor="t"/>
            <a:p>
              <a:pPr algn="ctr"/>
              <a:r>
                <a:rPr lang="zh-CN" altLang="en-US" sz="4000" b="1" dirty="0">
                  <a:solidFill>
                    <a:srgbClr val="FF6600"/>
                  </a:solidFill>
                  <a:latin typeface="黑体" panose="02010609060101010101" pitchFamily="49" charset="-122"/>
                  <a:ea typeface="黑体" panose="02010609060101010101" pitchFamily="49" charset="-122"/>
                </a:rPr>
                <a:t>巩固练习</a:t>
              </a:r>
              <a:endParaRPr lang="zh-CN" altLang="en-US" sz="4000" dirty="0">
                <a:latin typeface="Arial" panose="020B0604020202020204" pitchFamily="34" charset="0"/>
                <a:ea typeface="宋体" panose="02010600030101010101" pitchFamily="2" charset="-122"/>
              </a:endParaRPr>
            </a:p>
          </p:txBody>
        </p:sp>
      </p:grpSp>
      <p:pic>
        <p:nvPicPr>
          <p:cNvPr id="38929" name="图片 131093" descr="动手动脑学物理30"/>
          <p:cNvPicPr>
            <a:picLocks noChangeAspect="1"/>
          </p:cNvPicPr>
          <p:nvPr/>
        </p:nvPicPr>
        <p:blipFill>
          <a:blip r:embed="rId1">
            <a:clrChange>
              <a:clrFrom>
                <a:srgbClr val="FFFFFF"/>
              </a:clrFrom>
              <a:clrTo>
                <a:srgbClr val="FFFFFF">
                  <a:alpha val="0"/>
                </a:srgbClr>
              </a:clrTo>
            </a:clrChange>
          </a:blip>
          <a:stretch>
            <a:fillRect/>
          </a:stretch>
        </p:blipFill>
        <p:spPr>
          <a:xfrm>
            <a:off x="9120188" y="0"/>
            <a:ext cx="1547812" cy="908050"/>
          </a:xfrm>
          <a:prstGeom prst="rect">
            <a:avLst/>
          </a:prstGeom>
          <a:noFill/>
          <a:ln w="9525">
            <a:noFill/>
          </a:ln>
        </p:spPr>
      </p:pic>
      <p:pic>
        <p:nvPicPr>
          <p:cNvPr id="38930" name="图片 131094" descr="52"/>
          <p:cNvPicPr>
            <a:picLocks noChangeAspect="1"/>
          </p:cNvPicPr>
          <p:nvPr/>
        </p:nvPicPr>
        <p:blipFill>
          <a:blip r:embed="rId2"/>
          <a:stretch>
            <a:fillRect/>
          </a:stretch>
        </p:blipFill>
        <p:spPr>
          <a:xfrm>
            <a:off x="9667875" y="5765800"/>
            <a:ext cx="1000125" cy="1092200"/>
          </a:xfrm>
          <a:prstGeom prst="rect">
            <a:avLst/>
          </a:prstGeom>
          <a:noFill/>
          <a:ln w="9525">
            <a:noFill/>
          </a:ln>
        </p:spPr>
      </p:pic>
    </p:spTree>
  </p:cSld>
  <p:clrMapOvr>
    <a:masterClrMapping/>
  </p:clrMapOvr>
  <p:transition spd="slow">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31074"/>
                                        </p:tgtEl>
                                        <p:attrNameLst>
                                          <p:attrName>style.visibility</p:attrName>
                                        </p:attrNameLst>
                                      </p:cBhvr>
                                      <p:to>
                                        <p:strVal val="visible"/>
                                      </p:to>
                                    </p:set>
                                    <p:anim calcmode="discrete" valueType="clr">
                                      <p:cBhvr override="childStyle">
                                        <p:cTn id="7" dur="500"/>
                                        <p:tgtEl>
                                          <p:spTgt spid="131074"/>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131074"/>
                                        </p:tgtEl>
                                        <p:attrNameLst>
                                          <p:attrName>fillcolor</p:attrName>
                                        </p:attrNameLst>
                                      </p:cBhvr>
                                      <p:tavLst>
                                        <p:tav tm="0">
                                          <p:val>
                                            <p:clrVal>
                                              <a:schemeClr val="accent2"/>
                                            </p:clrVal>
                                          </p:val>
                                        </p:tav>
                                        <p:tav tm="50000">
                                          <p:val>
                                            <p:clrVal>
                                              <a:schemeClr val="hlink"/>
                                            </p:clrVal>
                                          </p:val>
                                        </p:tav>
                                      </p:tavLst>
                                    </p:anim>
                                    <p:set>
                                      <p:cBhvr>
                                        <p:cTn id="9" dur="500"/>
                                        <p:tgtEl>
                                          <p:spTgt spid="131074"/>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31083"/>
                                        </p:tgtEl>
                                        <p:attrNameLst>
                                          <p:attrName>style.visibility</p:attrName>
                                        </p:attrNameLst>
                                      </p:cBhvr>
                                      <p:to>
                                        <p:strVal val="visible"/>
                                      </p:to>
                                    </p:set>
                                    <p:animEffect transition="in" filter="fade">
                                      <p:cBhvr>
                                        <p:cTn id="14" dur="3000"/>
                                        <p:tgtEl>
                                          <p:spTgt spid="131083"/>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31084"/>
                                        </p:tgtEl>
                                        <p:attrNameLst>
                                          <p:attrName>style.visibility</p:attrName>
                                        </p:attrNameLst>
                                      </p:cBhvr>
                                      <p:to>
                                        <p:strVal val="visible"/>
                                      </p:to>
                                    </p:set>
                                    <p:animEffect transition="in" filter="fade">
                                      <p:cBhvr>
                                        <p:cTn id="19" dur="2000"/>
                                        <p:tgtEl>
                                          <p:spTgt spid="131084"/>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31085"/>
                                        </p:tgtEl>
                                        <p:attrNameLst>
                                          <p:attrName>style.visibility</p:attrName>
                                        </p:attrNameLst>
                                      </p:cBhvr>
                                      <p:to>
                                        <p:strVal val="visible"/>
                                      </p:to>
                                    </p:set>
                                    <p:animEffect transition="in" filter="fade">
                                      <p:cBhvr>
                                        <p:cTn id="24" dur="2000"/>
                                        <p:tgtEl>
                                          <p:spTgt spid="131085"/>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31086"/>
                                        </p:tgtEl>
                                        <p:attrNameLst>
                                          <p:attrName>style.visibility</p:attrName>
                                        </p:attrNameLst>
                                      </p:cBhvr>
                                      <p:to>
                                        <p:strVal val="visible"/>
                                      </p:to>
                                    </p:set>
                                    <p:animEffect transition="in" filter="fade">
                                      <p:cBhvr>
                                        <p:cTn id="29" dur="2000"/>
                                        <p:tgtEl>
                                          <p:spTgt spid="131086"/>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31087"/>
                                        </p:tgtEl>
                                        <p:attrNameLst>
                                          <p:attrName>style.visibility</p:attrName>
                                        </p:attrNameLst>
                                      </p:cBhvr>
                                      <p:to>
                                        <p:strVal val="visible"/>
                                      </p:to>
                                    </p:set>
                                    <p:animEffect transition="in" filter="fade">
                                      <p:cBhvr>
                                        <p:cTn id="34" dur="2000"/>
                                        <p:tgtEl>
                                          <p:spTgt spid="131087"/>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31089"/>
                                        </p:tgtEl>
                                        <p:attrNameLst>
                                          <p:attrName>style.visibility</p:attrName>
                                        </p:attrNameLst>
                                      </p:cBhvr>
                                      <p:to>
                                        <p:strVal val="visible"/>
                                      </p:to>
                                    </p:set>
                                    <p:animEffect transition="in" filter="fade">
                                      <p:cBhvr>
                                        <p:cTn id="39" dur="2000"/>
                                        <p:tgtEl>
                                          <p:spTgt spid="131089"/>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31088"/>
                                        </p:tgtEl>
                                        <p:attrNameLst>
                                          <p:attrName>style.visibility</p:attrName>
                                        </p:attrNameLst>
                                      </p:cBhvr>
                                      <p:to>
                                        <p:strVal val="visible"/>
                                      </p:to>
                                    </p:set>
                                    <p:animEffect transition="in" filter="fade">
                                      <p:cBhvr>
                                        <p:cTn id="44" dur="2000"/>
                                        <p:tgtEl>
                                          <p:spTgt spid="131088"/>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131075"/>
                                        </p:tgtEl>
                                        <p:attrNameLst>
                                          <p:attrName>style.visibility</p:attrName>
                                        </p:attrNameLst>
                                      </p:cBhvr>
                                      <p:to>
                                        <p:strVal val="visible"/>
                                      </p:to>
                                    </p:set>
                                    <p:animEffect transition="in" filter="blinds(horizontal)">
                                      <p:cBhvr>
                                        <p:cTn id="49" dur="500"/>
                                        <p:tgtEl>
                                          <p:spTgt spid="131075"/>
                                        </p:tgtEl>
                                      </p:cBhvr>
                                    </p:animEffect>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grpId="0" nodeType="clickEffect">
                                  <p:stCondLst>
                                    <p:cond delay="0"/>
                                  </p:stCondLst>
                                  <p:childTnLst>
                                    <p:set>
                                      <p:cBhvr>
                                        <p:cTn id="53" dur="1" fill="hold">
                                          <p:stCondLst>
                                            <p:cond delay="0"/>
                                          </p:stCondLst>
                                        </p:cTn>
                                        <p:tgtEl>
                                          <p:spTgt spid="131076"/>
                                        </p:tgtEl>
                                        <p:attrNameLst>
                                          <p:attrName>style.visibility</p:attrName>
                                        </p:attrNameLst>
                                      </p:cBhvr>
                                      <p:to>
                                        <p:strVal val="visible"/>
                                      </p:to>
                                    </p:set>
                                    <p:animEffect transition="in" filter="blinds(horizontal)">
                                      <p:cBhvr>
                                        <p:cTn id="54" dur="500"/>
                                        <p:tgtEl>
                                          <p:spTgt spid="131076"/>
                                        </p:tgtEl>
                                      </p:cBhvr>
                                    </p:animEffect>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grpId="0" nodeType="clickEffect">
                                  <p:stCondLst>
                                    <p:cond delay="0"/>
                                  </p:stCondLst>
                                  <p:childTnLst>
                                    <p:set>
                                      <p:cBhvr>
                                        <p:cTn id="58" dur="1" fill="hold">
                                          <p:stCondLst>
                                            <p:cond delay="0"/>
                                          </p:stCondLst>
                                        </p:cTn>
                                        <p:tgtEl>
                                          <p:spTgt spid="131077"/>
                                        </p:tgtEl>
                                        <p:attrNameLst>
                                          <p:attrName>style.visibility</p:attrName>
                                        </p:attrNameLst>
                                      </p:cBhvr>
                                      <p:to>
                                        <p:strVal val="visible"/>
                                      </p:to>
                                    </p:set>
                                    <p:animEffect transition="in" filter="blinds(horizontal)">
                                      <p:cBhvr>
                                        <p:cTn id="59" dur="500"/>
                                        <p:tgtEl>
                                          <p:spTgt spid="131077"/>
                                        </p:tgtEl>
                                      </p:cBhvr>
                                    </p:animEffect>
                                  </p:childTnLst>
                                </p:cTn>
                              </p:par>
                            </p:childTnLst>
                          </p:cTn>
                        </p:par>
                      </p:childTnLst>
                    </p:cTn>
                  </p:par>
                  <p:par>
                    <p:cTn id="60" fill="hold">
                      <p:stCondLst>
                        <p:cond delay="indefinite"/>
                      </p:stCondLst>
                      <p:childTnLst>
                        <p:par>
                          <p:cTn id="61" fill="hold">
                            <p:stCondLst>
                              <p:cond delay="0"/>
                            </p:stCondLst>
                            <p:childTnLst>
                              <p:par>
                                <p:cTn id="62" presetID="3" presetClass="entr" presetSubtype="10" fill="hold" grpId="0" nodeType="clickEffect">
                                  <p:stCondLst>
                                    <p:cond delay="0"/>
                                  </p:stCondLst>
                                  <p:childTnLst>
                                    <p:set>
                                      <p:cBhvr>
                                        <p:cTn id="63" dur="1" fill="hold">
                                          <p:stCondLst>
                                            <p:cond delay="0"/>
                                          </p:stCondLst>
                                        </p:cTn>
                                        <p:tgtEl>
                                          <p:spTgt spid="131078"/>
                                        </p:tgtEl>
                                        <p:attrNameLst>
                                          <p:attrName>style.visibility</p:attrName>
                                        </p:attrNameLst>
                                      </p:cBhvr>
                                      <p:to>
                                        <p:strVal val="visible"/>
                                      </p:to>
                                    </p:set>
                                    <p:animEffect transition="in" filter="blinds(horizontal)">
                                      <p:cBhvr>
                                        <p:cTn id="64" dur="500"/>
                                        <p:tgtEl>
                                          <p:spTgt spid="1310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74" grpId="0"/>
      <p:bldP spid="131075" grpId="0"/>
      <p:bldP spid="131076" grpId="0"/>
      <p:bldP spid="131077" grpId="0"/>
      <p:bldP spid="131078" grpId="0"/>
      <p:bldP spid="131083" grpId="0"/>
      <p:bldP spid="131084" grpId="0"/>
      <p:bldP spid="131085" grpId="0"/>
      <p:bldP spid="131086" grpId="0"/>
      <p:bldP spid="131087" grpId="0"/>
      <p:bldP spid="131088" grpId="0"/>
      <p:bldP spid="13108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61" name="图片 147457" descr="5NR_L{M7~G6{B7}2O[56$7I"/>
          <p:cNvPicPr>
            <a:picLocks noChangeAspect="1"/>
          </p:cNvPicPr>
          <p:nvPr/>
        </p:nvPicPr>
        <p:blipFill>
          <a:blip r:embed="rId1"/>
          <a:stretch>
            <a:fillRect/>
          </a:stretch>
        </p:blipFill>
        <p:spPr>
          <a:xfrm>
            <a:off x="9705975" y="6200775"/>
            <a:ext cx="962025" cy="657225"/>
          </a:xfrm>
          <a:prstGeom prst="rect">
            <a:avLst/>
          </a:prstGeom>
          <a:noFill/>
          <a:ln w="9525">
            <a:noFill/>
          </a:ln>
        </p:spPr>
      </p:pic>
      <p:grpSp>
        <p:nvGrpSpPr>
          <p:cNvPr id="40962" name="组合 147458"/>
          <p:cNvGrpSpPr>
            <a:grpSpLocks noChangeAspect="1"/>
          </p:cNvGrpSpPr>
          <p:nvPr/>
        </p:nvGrpSpPr>
        <p:grpSpPr>
          <a:xfrm>
            <a:off x="4295775" y="0"/>
            <a:ext cx="3240088" cy="655638"/>
            <a:chOff x="2362" y="1765"/>
            <a:chExt cx="5423" cy="899"/>
          </a:xfrm>
        </p:grpSpPr>
        <p:sp>
          <p:nvSpPr>
            <p:cNvPr id="40963" name="矩形 147459"/>
            <p:cNvSpPr>
              <a:spLocks noChangeAspect="1"/>
            </p:cNvSpPr>
            <p:nvPr/>
          </p:nvSpPr>
          <p:spPr>
            <a:xfrm>
              <a:off x="2362" y="1765"/>
              <a:ext cx="5423" cy="899"/>
            </a:xfrm>
            <a:prstGeom prst="rect">
              <a:avLst/>
            </a:prstGeom>
            <a:noFill/>
            <a:ln w="9525">
              <a:noFill/>
            </a:ln>
          </p:spPr>
          <p:txBody>
            <a:bodyPr anchor="t"/>
            <a:p>
              <a:endParaRPr lang="zh-CN" altLang="en-US" dirty="0">
                <a:latin typeface="Arial" panose="020B0604020202020204" pitchFamily="34" charset="0"/>
                <a:ea typeface="宋体" panose="02010600030101010101" pitchFamily="2" charset="-122"/>
              </a:endParaRPr>
            </a:p>
          </p:txBody>
        </p:sp>
        <p:sp>
          <p:nvSpPr>
            <p:cNvPr id="40964" name="圆角矩形 147460"/>
            <p:cNvSpPr/>
            <p:nvPr/>
          </p:nvSpPr>
          <p:spPr>
            <a:xfrm>
              <a:off x="2459" y="1834"/>
              <a:ext cx="5326" cy="830"/>
            </a:xfrm>
            <a:prstGeom prst="roundRect">
              <a:avLst>
                <a:gd name="adj" fmla="val 16667"/>
              </a:avLst>
            </a:prstGeom>
            <a:solidFill>
              <a:srgbClr val="CCFFCC"/>
            </a:solidFill>
            <a:ln w="76200" cap="flat" cmpd="tri">
              <a:solidFill>
                <a:srgbClr val="FF00FF"/>
              </a:solidFill>
              <a:prstDash val="lgDashDot"/>
              <a:round/>
              <a:headEnd type="none" w="med" len="med"/>
              <a:tailEnd type="none" w="med" len="med"/>
            </a:ln>
            <a:effectLst>
              <a:outerShdw dist="107763" dir="2699999" algn="ctr" rotWithShape="0">
                <a:srgbClr val="663300">
                  <a:alpha val="50000"/>
                </a:srgbClr>
              </a:outerShdw>
            </a:effectLst>
          </p:spPr>
          <p:txBody>
            <a:bodyPr anchor="t"/>
            <a:p>
              <a:endParaRPr lang="zh-CN" altLang="en-US" dirty="0">
                <a:latin typeface="Arial" panose="020B0604020202020204" pitchFamily="34" charset="0"/>
                <a:ea typeface="宋体" panose="02010600030101010101" pitchFamily="2" charset="-122"/>
              </a:endParaRPr>
            </a:p>
          </p:txBody>
        </p:sp>
        <p:sp>
          <p:nvSpPr>
            <p:cNvPr id="40965" name="文本框 147461"/>
            <p:cNvSpPr txBox="1"/>
            <p:nvPr/>
          </p:nvSpPr>
          <p:spPr>
            <a:xfrm>
              <a:off x="2362" y="1765"/>
              <a:ext cx="5423" cy="881"/>
            </a:xfrm>
            <a:prstGeom prst="rect">
              <a:avLst/>
            </a:prstGeom>
            <a:noFill/>
            <a:ln w="9525">
              <a:noFill/>
            </a:ln>
          </p:spPr>
          <p:txBody>
            <a:bodyPr anchor="t"/>
            <a:p>
              <a:pPr algn="ctr"/>
              <a:r>
                <a:rPr lang="zh-CN" altLang="en-US" sz="3600" b="1" dirty="0">
                  <a:solidFill>
                    <a:srgbClr val="FF6600"/>
                  </a:solidFill>
                  <a:latin typeface="黑体" panose="02010609060101010101" pitchFamily="49" charset="-122"/>
                  <a:ea typeface="黑体" panose="02010609060101010101" pitchFamily="49" charset="-122"/>
                </a:rPr>
                <a:t>巩固练习</a:t>
              </a:r>
              <a:endParaRPr lang="zh-CN" altLang="en-US" dirty="0">
                <a:latin typeface="Arial" panose="020B0604020202020204" pitchFamily="34" charset="0"/>
                <a:ea typeface="宋体" panose="02010600030101010101" pitchFamily="2" charset="-122"/>
              </a:endParaRPr>
            </a:p>
          </p:txBody>
        </p:sp>
      </p:grpSp>
      <p:pic>
        <p:nvPicPr>
          <p:cNvPr id="40966" name="图片 147462" descr="png-1114"/>
          <p:cNvPicPr>
            <a:picLocks noChangeAspect="1"/>
          </p:cNvPicPr>
          <p:nvPr/>
        </p:nvPicPr>
        <p:blipFill>
          <a:blip r:embed="rId2"/>
          <a:stretch>
            <a:fillRect/>
          </a:stretch>
        </p:blipFill>
        <p:spPr>
          <a:xfrm>
            <a:off x="3287713" y="0"/>
            <a:ext cx="647700" cy="576263"/>
          </a:xfrm>
          <a:prstGeom prst="rect">
            <a:avLst/>
          </a:prstGeom>
          <a:noFill/>
          <a:ln w="9525">
            <a:noFill/>
          </a:ln>
        </p:spPr>
      </p:pic>
      <p:sp>
        <p:nvSpPr>
          <p:cNvPr id="40967" name="文本框 147463"/>
          <p:cNvSpPr txBox="1"/>
          <p:nvPr/>
        </p:nvSpPr>
        <p:spPr>
          <a:xfrm>
            <a:off x="1774825" y="836613"/>
            <a:ext cx="6553200" cy="2245360"/>
          </a:xfrm>
          <a:prstGeom prst="rect">
            <a:avLst/>
          </a:prstGeom>
          <a:noFill/>
          <a:ln w="9525">
            <a:noFill/>
          </a:ln>
        </p:spPr>
        <p:txBody>
          <a:bodyPr anchor="t">
            <a:spAutoFit/>
          </a:bodyPr>
          <a:p>
            <a:pPr>
              <a:spcBef>
                <a:spcPct val="50000"/>
              </a:spcBef>
            </a:pPr>
            <a:r>
              <a:rPr lang="en-US" altLang="zh-CN" sz="2800">
                <a:latin typeface="Arial" panose="020B0604020202020204" pitchFamily="34" charset="0"/>
                <a:ea typeface="宋体" panose="02010600030101010101" pitchFamily="2" charset="-122"/>
              </a:rPr>
              <a:t>3</a:t>
            </a:r>
            <a:r>
              <a:rPr lang="zh-CN" altLang="en-US" sz="2800" dirty="0">
                <a:latin typeface="Arial" panose="020B0604020202020204" pitchFamily="34" charset="0"/>
                <a:ea typeface="宋体" panose="02010600030101010101" pitchFamily="2" charset="-122"/>
              </a:rPr>
              <a:t>、一条入射光线与反射面的夹角为</a:t>
            </a:r>
            <a:r>
              <a:rPr lang="en-US" altLang="zh-CN" sz="2800">
                <a:latin typeface="Arial" panose="020B0604020202020204" pitchFamily="34" charset="0"/>
                <a:ea typeface="宋体" panose="02010600030101010101" pitchFamily="2" charset="-122"/>
              </a:rPr>
              <a:t>50</a:t>
            </a:r>
            <a:r>
              <a:rPr lang="en-US" altLang="zh-CN" sz="2800" baseline="30000">
                <a:latin typeface="Arial" panose="020B0604020202020204" pitchFamily="34" charset="0"/>
                <a:ea typeface="宋体" panose="02010600030101010101" pitchFamily="2" charset="-122"/>
              </a:rPr>
              <a:t>0</a:t>
            </a:r>
            <a:r>
              <a:rPr lang="zh-CN" altLang="en-US" sz="2800" dirty="0">
                <a:latin typeface="Arial" panose="020B0604020202020204" pitchFamily="34" charset="0"/>
                <a:ea typeface="宋体" panose="02010600030101010101" pitchFamily="2" charset="-122"/>
              </a:rPr>
              <a:t>，这时反射光线和入射光线的夹角为＿＿＿＿；当入射角增大</a:t>
            </a:r>
            <a:r>
              <a:rPr lang="en-US" altLang="zh-CN" sz="2800">
                <a:latin typeface="Arial" panose="020B0604020202020204" pitchFamily="34" charset="0"/>
                <a:ea typeface="宋体" panose="02010600030101010101" pitchFamily="2" charset="-122"/>
              </a:rPr>
              <a:t>10</a:t>
            </a:r>
            <a:r>
              <a:rPr lang="en-US" altLang="zh-CN" sz="2800" baseline="30000">
                <a:latin typeface="Arial" panose="020B0604020202020204" pitchFamily="34" charset="0"/>
                <a:ea typeface="宋体" panose="02010600030101010101" pitchFamily="2" charset="-122"/>
              </a:rPr>
              <a:t>0</a:t>
            </a:r>
            <a:r>
              <a:rPr lang="zh-CN" altLang="en-US" sz="2800" dirty="0">
                <a:latin typeface="Arial" panose="020B0604020202020204" pitchFamily="34" charset="0"/>
                <a:ea typeface="宋体" panose="02010600030101010101" pitchFamily="2" charset="-122"/>
              </a:rPr>
              <a:t>时，反射角也增大＿＿＿＿，入射光线与反射光线的夹角增大＿＿＿＿。</a:t>
            </a:r>
            <a:endParaRPr lang="zh-CN" altLang="en-US" sz="2800" dirty="0">
              <a:latin typeface="Arial" panose="020B0604020202020204" pitchFamily="34" charset="0"/>
              <a:ea typeface="宋体" panose="02010600030101010101" pitchFamily="2" charset="-122"/>
            </a:endParaRPr>
          </a:p>
        </p:txBody>
      </p:sp>
      <p:pic>
        <p:nvPicPr>
          <p:cNvPr id="40968" name="图片 147464" descr="KAT$IOP3GP3N[2~SHB]X{80"/>
          <p:cNvPicPr>
            <a:picLocks noChangeAspect="1"/>
          </p:cNvPicPr>
          <p:nvPr/>
        </p:nvPicPr>
        <p:blipFill>
          <a:blip r:embed="rId3"/>
          <a:stretch>
            <a:fillRect/>
          </a:stretch>
        </p:blipFill>
        <p:spPr>
          <a:xfrm>
            <a:off x="8328025" y="908050"/>
            <a:ext cx="2016125" cy="1512888"/>
          </a:xfrm>
          <a:prstGeom prst="rect">
            <a:avLst/>
          </a:prstGeom>
          <a:noFill/>
          <a:ln w="9525">
            <a:noFill/>
          </a:ln>
        </p:spPr>
      </p:pic>
      <p:sp>
        <p:nvSpPr>
          <p:cNvPr id="40969" name="矩形 147465"/>
          <p:cNvSpPr/>
          <p:nvPr/>
        </p:nvSpPr>
        <p:spPr>
          <a:xfrm>
            <a:off x="1703388" y="3068638"/>
            <a:ext cx="8642350" cy="1814830"/>
          </a:xfrm>
          <a:prstGeom prst="rect">
            <a:avLst/>
          </a:prstGeom>
          <a:noFill/>
          <a:ln w="9525">
            <a:noFill/>
          </a:ln>
        </p:spPr>
        <p:txBody>
          <a:bodyPr anchor="t">
            <a:spAutoFit/>
          </a:bodyPr>
          <a:p>
            <a:pPr>
              <a:spcBef>
                <a:spcPct val="50000"/>
              </a:spcBef>
            </a:pPr>
            <a:r>
              <a:rPr lang="en-US" altLang="zh-CN" sz="2800">
                <a:latin typeface="Arial" panose="020B0604020202020204" pitchFamily="34" charset="0"/>
                <a:ea typeface="宋体" panose="02010600030101010101" pitchFamily="2" charset="-122"/>
              </a:rPr>
              <a:t>4</a:t>
            </a:r>
            <a:r>
              <a:rPr lang="zh-CN" altLang="en-US" sz="2800" dirty="0">
                <a:latin typeface="Arial" panose="020B0604020202020204" pitchFamily="34" charset="0"/>
                <a:ea typeface="宋体" panose="02010600030101010101" pitchFamily="2" charset="-122"/>
              </a:rPr>
              <a:t>、通常将反射现象分为两类：一类是＿＿＿＿，另一类是＿＿＿＿，坐在教室里能从各个方向看到黑板上的字，是因为光线在黑板上发生了＿＿＿＿，这时每条光线都遵循＿＿＿＿定律。</a:t>
            </a:r>
            <a:endParaRPr lang="zh-CN" altLang="en-US" sz="2800" dirty="0">
              <a:latin typeface="Arial" panose="020B0604020202020204" pitchFamily="34" charset="0"/>
              <a:ea typeface="宋体" panose="02010600030101010101" pitchFamily="2" charset="-122"/>
            </a:endParaRPr>
          </a:p>
        </p:txBody>
      </p:sp>
      <p:sp>
        <p:nvSpPr>
          <p:cNvPr id="147467" name="文本框 147466"/>
          <p:cNvSpPr txBox="1"/>
          <p:nvPr/>
        </p:nvSpPr>
        <p:spPr>
          <a:xfrm>
            <a:off x="2063750" y="1628775"/>
            <a:ext cx="1008063" cy="521970"/>
          </a:xfrm>
          <a:prstGeom prst="rect">
            <a:avLst/>
          </a:prstGeom>
          <a:noFill/>
          <a:ln w="9525">
            <a:noFill/>
          </a:ln>
        </p:spPr>
        <p:txBody>
          <a:bodyPr anchor="t">
            <a:spAutoFit/>
          </a:bodyPr>
          <a:p>
            <a:pPr>
              <a:spcBef>
                <a:spcPct val="50000"/>
              </a:spcBef>
            </a:pPr>
            <a:r>
              <a:rPr lang="en-US" altLang="zh-CN" sz="2800">
                <a:solidFill>
                  <a:srgbClr val="FF0066"/>
                </a:solidFill>
                <a:latin typeface="Arial" panose="020B0604020202020204" pitchFamily="34" charset="0"/>
                <a:ea typeface="宋体" panose="02010600030101010101" pitchFamily="2" charset="-122"/>
              </a:rPr>
              <a:t>80</a:t>
            </a:r>
            <a:r>
              <a:rPr lang="en-US" altLang="zh-CN" sz="2800" baseline="30000">
                <a:solidFill>
                  <a:srgbClr val="FF0066"/>
                </a:solidFill>
                <a:latin typeface="Arial" panose="020B0604020202020204" pitchFamily="34" charset="0"/>
                <a:ea typeface="宋体" panose="02010600030101010101" pitchFamily="2" charset="-122"/>
              </a:rPr>
              <a:t>0</a:t>
            </a:r>
            <a:endParaRPr lang="en-US" altLang="zh-CN" sz="2800" baseline="30000">
              <a:solidFill>
                <a:srgbClr val="FF0066"/>
              </a:solidFill>
              <a:latin typeface="Arial" panose="020B0604020202020204" pitchFamily="34" charset="0"/>
              <a:ea typeface="宋体" panose="02010600030101010101" pitchFamily="2" charset="-122"/>
            </a:endParaRPr>
          </a:p>
        </p:txBody>
      </p:sp>
      <p:sp>
        <p:nvSpPr>
          <p:cNvPr id="147468" name="文本框 147467"/>
          <p:cNvSpPr txBox="1"/>
          <p:nvPr/>
        </p:nvSpPr>
        <p:spPr>
          <a:xfrm>
            <a:off x="7680325" y="2997200"/>
            <a:ext cx="1873250" cy="521970"/>
          </a:xfrm>
          <a:prstGeom prst="rect">
            <a:avLst/>
          </a:prstGeom>
          <a:noFill/>
          <a:ln w="9525">
            <a:noFill/>
          </a:ln>
        </p:spPr>
        <p:txBody>
          <a:bodyPr anchor="t">
            <a:spAutoFit/>
          </a:bodyPr>
          <a:p>
            <a:pPr>
              <a:spcBef>
                <a:spcPct val="50000"/>
              </a:spcBef>
            </a:pPr>
            <a:r>
              <a:rPr lang="zh-CN" altLang="en-US" sz="2800" dirty="0">
                <a:solidFill>
                  <a:srgbClr val="FF0066"/>
                </a:solidFill>
                <a:latin typeface="Arial" panose="020B0604020202020204" pitchFamily="34" charset="0"/>
                <a:ea typeface="宋体" panose="02010600030101010101" pitchFamily="2" charset="-122"/>
              </a:rPr>
              <a:t>镜面反射</a:t>
            </a:r>
            <a:endParaRPr lang="zh-CN" altLang="en-US" sz="2800" dirty="0">
              <a:solidFill>
                <a:srgbClr val="FF0066"/>
              </a:solidFill>
              <a:latin typeface="Arial" panose="020B0604020202020204" pitchFamily="34" charset="0"/>
              <a:ea typeface="宋体" panose="02010600030101010101" pitchFamily="2" charset="-122"/>
            </a:endParaRPr>
          </a:p>
        </p:txBody>
      </p:sp>
      <p:sp>
        <p:nvSpPr>
          <p:cNvPr id="147469" name="文本框 147468"/>
          <p:cNvSpPr txBox="1"/>
          <p:nvPr/>
        </p:nvSpPr>
        <p:spPr>
          <a:xfrm>
            <a:off x="2640013" y="3500438"/>
            <a:ext cx="1296987" cy="521970"/>
          </a:xfrm>
          <a:prstGeom prst="rect">
            <a:avLst/>
          </a:prstGeom>
          <a:noFill/>
          <a:ln w="9525">
            <a:noFill/>
          </a:ln>
        </p:spPr>
        <p:txBody>
          <a:bodyPr anchor="t">
            <a:spAutoFit/>
          </a:bodyPr>
          <a:p>
            <a:pPr>
              <a:spcBef>
                <a:spcPct val="50000"/>
              </a:spcBef>
            </a:pPr>
            <a:r>
              <a:rPr lang="zh-CN" altLang="en-US" sz="2800" dirty="0">
                <a:solidFill>
                  <a:srgbClr val="FF0066"/>
                </a:solidFill>
                <a:latin typeface="Arial" panose="020B0604020202020204" pitchFamily="34" charset="0"/>
                <a:ea typeface="宋体" panose="02010600030101010101" pitchFamily="2" charset="-122"/>
              </a:rPr>
              <a:t>漫反射</a:t>
            </a:r>
            <a:endParaRPr lang="zh-CN" altLang="en-US" sz="2800" dirty="0">
              <a:solidFill>
                <a:srgbClr val="FF0066"/>
              </a:solidFill>
              <a:latin typeface="Arial" panose="020B0604020202020204" pitchFamily="34" charset="0"/>
              <a:ea typeface="宋体" panose="02010600030101010101" pitchFamily="2" charset="-122"/>
            </a:endParaRPr>
          </a:p>
        </p:txBody>
      </p:sp>
      <p:sp>
        <p:nvSpPr>
          <p:cNvPr id="147470" name="文本框 147469"/>
          <p:cNvSpPr txBox="1"/>
          <p:nvPr/>
        </p:nvSpPr>
        <p:spPr>
          <a:xfrm>
            <a:off x="3792538" y="4292600"/>
            <a:ext cx="2233612" cy="521970"/>
          </a:xfrm>
          <a:prstGeom prst="rect">
            <a:avLst/>
          </a:prstGeom>
          <a:noFill/>
          <a:ln w="9525">
            <a:noFill/>
          </a:ln>
        </p:spPr>
        <p:txBody>
          <a:bodyPr anchor="t">
            <a:spAutoFit/>
          </a:bodyPr>
          <a:p>
            <a:pPr>
              <a:spcBef>
                <a:spcPct val="50000"/>
              </a:spcBef>
            </a:pPr>
            <a:r>
              <a:rPr lang="zh-CN" altLang="en-US" sz="2800" dirty="0">
                <a:solidFill>
                  <a:srgbClr val="FF0066"/>
                </a:solidFill>
                <a:latin typeface="Arial" panose="020B0604020202020204" pitchFamily="34" charset="0"/>
                <a:ea typeface="宋体" panose="02010600030101010101" pitchFamily="2" charset="-122"/>
              </a:rPr>
              <a:t>光的反射</a:t>
            </a:r>
            <a:endParaRPr lang="zh-CN" altLang="en-US" sz="2800" dirty="0">
              <a:solidFill>
                <a:srgbClr val="FF0066"/>
              </a:solidFill>
              <a:latin typeface="Arial" panose="020B0604020202020204" pitchFamily="34" charset="0"/>
              <a:ea typeface="宋体" panose="02010600030101010101" pitchFamily="2" charset="-122"/>
            </a:endParaRPr>
          </a:p>
        </p:txBody>
      </p:sp>
      <p:sp>
        <p:nvSpPr>
          <p:cNvPr id="147471" name="文本框 147470"/>
          <p:cNvSpPr txBox="1"/>
          <p:nvPr/>
        </p:nvSpPr>
        <p:spPr>
          <a:xfrm>
            <a:off x="7104063" y="3860800"/>
            <a:ext cx="1512887" cy="521970"/>
          </a:xfrm>
          <a:prstGeom prst="rect">
            <a:avLst/>
          </a:prstGeom>
          <a:noFill/>
          <a:ln w="9525">
            <a:noFill/>
          </a:ln>
        </p:spPr>
        <p:txBody>
          <a:bodyPr anchor="t">
            <a:spAutoFit/>
          </a:bodyPr>
          <a:p>
            <a:pPr>
              <a:spcBef>
                <a:spcPct val="50000"/>
              </a:spcBef>
            </a:pPr>
            <a:r>
              <a:rPr lang="zh-CN" altLang="en-US" sz="2800" dirty="0">
                <a:solidFill>
                  <a:srgbClr val="FF0066"/>
                </a:solidFill>
                <a:latin typeface="Arial" panose="020B0604020202020204" pitchFamily="34" charset="0"/>
                <a:ea typeface="宋体" panose="02010600030101010101" pitchFamily="2" charset="-122"/>
              </a:rPr>
              <a:t>漫反射</a:t>
            </a:r>
            <a:endParaRPr lang="zh-CN" altLang="en-US" sz="2800" dirty="0">
              <a:solidFill>
                <a:srgbClr val="FF0066"/>
              </a:solidFill>
              <a:latin typeface="Arial" panose="020B0604020202020204" pitchFamily="34" charset="0"/>
              <a:ea typeface="宋体" panose="02010600030101010101" pitchFamily="2" charset="-122"/>
            </a:endParaRPr>
          </a:p>
        </p:txBody>
      </p:sp>
      <p:sp>
        <p:nvSpPr>
          <p:cNvPr id="40975" name="文本框 147471"/>
          <p:cNvSpPr txBox="1"/>
          <p:nvPr/>
        </p:nvSpPr>
        <p:spPr>
          <a:xfrm>
            <a:off x="1524000" y="4868863"/>
            <a:ext cx="7488238" cy="1814830"/>
          </a:xfrm>
          <a:prstGeom prst="rect">
            <a:avLst/>
          </a:prstGeom>
          <a:noFill/>
          <a:ln w="9525">
            <a:noFill/>
          </a:ln>
        </p:spPr>
        <p:txBody>
          <a:bodyPr anchor="t">
            <a:spAutoFit/>
          </a:bodyPr>
          <a:p>
            <a:pPr>
              <a:spcBef>
                <a:spcPct val="50000"/>
              </a:spcBef>
            </a:pPr>
            <a:r>
              <a:rPr lang="en-US" altLang="zh-CN" sz="2800">
                <a:latin typeface="Arial" panose="020B0604020202020204" pitchFamily="34" charset="0"/>
                <a:ea typeface="宋体" panose="02010600030101010101" pitchFamily="2" charset="-122"/>
              </a:rPr>
              <a:t>5</a:t>
            </a:r>
            <a:r>
              <a:rPr lang="zh-CN" altLang="en-US" sz="2800" dirty="0">
                <a:latin typeface="Arial" panose="020B0604020202020204" pitchFamily="34" charset="0"/>
                <a:ea typeface="宋体" panose="02010600030101010101" pitchFamily="2" charset="-122"/>
              </a:rPr>
              <a:t>、晚上，在桌面上铺上一张白纸，把一块小平面镜平放在纸上，让手电筒的光正对着平面镜照射，如图所示，从侧面看去，白纸是＿＿＿＿的，平面镜是＿＿＿＿的。</a:t>
            </a:r>
            <a:endParaRPr lang="zh-CN" altLang="en-US" sz="2800" dirty="0">
              <a:latin typeface="Arial" panose="020B0604020202020204" pitchFamily="34" charset="0"/>
              <a:ea typeface="宋体" panose="02010600030101010101" pitchFamily="2" charset="-122"/>
            </a:endParaRPr>
          </a:p>
        </p:txBody>
      </p:sp>
      <p:pic>
        <p:nvPicPr>
          <p:cNvPr id="40976" name="图片 147472" descr="0[S~%V2UQ6W0VX]D52$DKSB"/>
          <p:cNvPicPr>
            <a:picLocks noChangeAspect="1"/>
          </p:cNvPicPr>
          <p:nvPr/>
        </p:nvPicPr>
        <p:blipFill>
          <a:blip r:embed="rId4"/>
          <a:stretch>
            <a:fillRect/>
          </a:stretch>
        </p:blipFill>
        <p:spPr>
          <a:xfrm>
            <a:off x="9048750" y="4581525"/>
            <a:ext cx="1619250" cy="1584325"/>
          </a:xfrm>
          <a:prstGeom prst="rect">
            <a:avLst/>
          </a:prstGeom>
          <a:noFill/>
          <a:ln w="9525">
            <a:noFill/>
          </a:ln>
        </p:spPr>
      </p:pic>
      <p:sp>
        <p:nvSpPr>
          <p:cNvPr id="147474" name="文本框 147473"/>
          <p:cNvSpPr txBox="1"/>
          <p:nvPr/>
        </p:nvSpPr>
        <p:spPr>
          <a:xfrm>
            <a:off x="8040688" y="5661025"/>
            <a:ext cx="936625" cy="521970"/>
          </a:xfrm>
          <a:prstGeom prst="rect">
            <a:avLst/>
          </a:prstGeom>
          <a:noFill/>
          <a:ln w="9525">
            <a:noFill/>
          </a:ln>
        </p:spPr>
        <p:txBody>
          <a:bodyPr anchor="t">
            <a:spAutoFit/>
          </a:bodyPr>
          <a:p>
            <a:pPr>
              <a:spcBef>
                <a:spcPct val="50000"/>
              </a:spcBef>
            </a:pPr>
            <a:r>
              <a:rPr lang="zh-CN" altLang="en-US" sz="2800" dirty="0">
                <a:solidFill>
                  <a:srgbClr val="FF0066"/>
                </a:solidFill>
                <a:latin typeface="Arial" panose="020B0604020202020204" pitchFamily="34" charset="0"/>
                <a:ea typeface="宋体" panose="02010600030101010101" pitchFamily="2" charset="-122"/>
              </a:rPr>
              <a:t>亮</a:t>
            </a:r>
            <a:endParaRPr lang="zh-CN" altLang="en-US" sz="2800" dirty="0">
              <a:solidFill>
                <a:srgbClr val="FF0066"/>
              </a:solidFill>
              <a:latin typeface="Arial" panose="020B0604020202020204" pitchFamily="34" charset="0"/>
              <a:ea typeface="宋体" panose="02010600030101010101" pitchFamily="2" charset="-122"/>
            </a:endParaRPr>
          </a:p>
        </p:txBody>
      </p:sp>
      <p:sp>
        <p:nvSpPr>
          <p:cNvPr id="147475" name="文本框 147474"/>
          <p:cNvSpPr txBox="1"/>
          <p:nvPr/>
        </p:nvSpPr>
        <p:spPr>
          <a:xfrm>
            <a:off x="4727575" y="6092825"/>
            <a:ext cx="936625" cy="521970"/>
          </a:xfrm>
          <a:prstGeom prst="rect">
            <a:avLst/>
          </a:prstGeom>
          <a:noFill/>
          <a:ln w="9525">
            <a:noFill/>
          </a:ln>
        </p:spPr>
        <p:txBody>
          <a:bodyPr anchor="t">
            <a:spAutoFit/>
          </a:bodyPr>
          <a:p>
            <a:pPr>
              <a:spcBef>
                <a:spcPct val="50000"/>
              </a:spcBef>
            </a:pPr>
            <a:r>
              <a:rPr lang="zh-CN" altLang="en-US" sz="2800" dirty="0">
                <a:solidFill>
                  <a:srgbClr val="FF0066"/>
                </a:solidFill>
                <a:latin typeface="Arial" panose="020B0604020202020204" pitchFamily="34" charset="0"/>
                <a:ea typeface="宋体" panose="02010600030101010101" pitchFamily="2" charset="-122"/>
              </a:rPr>
              <a:t>暗</a:t>
            </a:r>
            <a:endParaRPr lang="zh-CN" altLang="en-US" sz="2800" dirty="0">
              <a:solidFill>
                <a:srgbClr val="FF0066"/>
              </a:solidFill>
              <a:latin typeface="Arial" panose="020B0604020202020204" pitchFamily="34" charset="0"/>
              <a:ea typeface="宋体" panose="02010600030101010101" pitchFamily="2" charset="-122"/>
            </a:endParaRPr>
          </a:p>
        </p:txBody>
      </p:sp>
      <p:sp>
        <p:nvSpPr>
          <p:cNvPr id="147476" name="文本框 147475"/>
          <p:cNvSpPr txBox="1"/>
          <p:nvPr/>
        </p:nvSpPr>
        <p:spPr>
          <a:xfrm>
            <a:off x="3143250" y="2060575"/>
            <a:ext cx="1008063" cy="521970"/>
          </a:xfrm>
          <a:prstGeom prst="rect">
            <a:avLst/>
          </a:prstGeom>
          <a:noFill/>
          <a:ln w="9525">
            <a:noFill/>
          </a:ln>
        </p:spPr>
        <p:txBody>
          <a:bodyPr anchor="t">
            <a:spAutoFit/>
          </a:bodyPr>
          <a:p>
            <a:pPr>
              <a:spcBef>
                <a:spcPct val="50000"/>
              </a:spcBef>
            </a:pPr>
            <a:r>
              <a:rPr lang="en-US" altLang="zh-CN" sz="2800">
                <a:solidFill>
                  <a:srgbClr val="FF0066"/>
                </a:solidFill>
                <a:latin typeface="Arial" panose="020B0604020202020204" pitchFamily="34" charset="0"/>
                <a:ea typeface="宋体" panose="02010600030101010101" pitchFamily="2" charset="-122"/>
              </a:rPr>
              <a:t>10</a:t>
            </a:r>
            <a:r>
              <a:rPr lang="en-US" altLang="zh-CN" sz="2800" baseline="30000">
                <a:solidFill>
                  <a:srgbClr val="FF0066"/>
                </a:solidFill>
                <a:latin typeface="Arial" panose="020B0604020202020204" pitchFamily="34" charset="0"/>
                <a:ea typeface="宋体" panose="02010600030101010101" pitchFamily="2" charset="-122"/>
              </a:rPr>
              <a:t>0</a:t>
            </a:r>
            <a:endParaRPr lang="en-US" altLang="zh-CN" sz="2800" baseline="30000">
              <a:solidFill>
                <a:srgbClr val="FF0066"/>
              </a:solidFill>
              <a:latin typeface="Arial" panose="020B0604020202020204" pitchFamily="34" charset="0"/>
              <a:ea typeface="宋体" panose="02010600030101010101" pitchFamily="2" charset="-122"/>
            </a:endParaRPr>
          </a:p>
        </p:txBody>
      </p:sp>
      <p:sp>
        <p:nvSpPr>
          <p:cNvPr id="147477" name="文本框 147476"/>
          <p:cNvSpPr txBox="1"/>
          <p:nvPr/>
        </p:nvSpPr>
        <p:spPr>
          <a:xfrm>
            <a:off x="3792538" y="2565400"/>
            <a:ext cx="1008062" cy="521970"/>
          </a:xfrm>
          <a:prstGeom prst="rect">
            <a:avLst/>
          </a:prstGeom>
          <a:noFill/>
          <a:ln w="9525">
            <a:noFill/>
          </a:ln>
        </p:spPr>
        <p:txBody>
          <a:bodyPr anchor="t">
            <a:spAutoFit/>
          </a:bodyPr>
          <a:p>
            <a:pPr>
              <a:spcBef>
                <a:spcPct val="50000"/>
              </a:spcBef>
            </a:pPr>
            <a:r>
              <a:rPr lang="en-US" altLang="zh-CN" sz="2800">
                <a:solidFill>
                  <a:srgbClr val="FF0066"/>
                </a:solidFill>
                <a:latin typeface="Arial" panose="020B0604020202020204" pitchFamily="34" charset="0"/>
                <a:ea typeface="宋体" panose="02010600030101010101" pitchFamily="2" charset="-122"/>
              </a:rPr>
              <a:t>20</a:t>
            </a:r>
            <a:r>
              <a:rPr lang="en-US" altLang="zh-CN" sz="2800" baseline="30000">
                <a:solidFill>
                  <a:srgbClr val="FF0066"/>
                </a:solidFill>
                <a:latin typeface="Arial" panose="020B0604020202020204" pitchFamily="34" charset="0"/>
                <a:ea typeface="宋体" panose="02010600030101010101" pitchFamily="2" charset="-122"/>
              </a:rPr>
              <a:t>0</a:t>
            </a:r>
            <a:endParaRPr lang="en-US" altLang="zh-CN" sz="2800" baseline="30000">
              <a:solidFill>
                <a:srgbClr val="FF0066"/>
              </a:solidFill>
              <a:latin typeface="Arial" panose="020B0604020202020204" pitchFamily="34" charset="0"/>
              <a:ea typeface="宋体" panose="02010600030101010101" pitchFamily="2" charset="-122"/>
            </a:endParaRPr>
          </a:p>
        </p:txBody>
      </p:sp>
      <p:pic>
        <p:nvPicPr>
          <p:cNvPr id="40981" name="图片 147477" descr="动手动脑学物理30"/>
          <p:cNvPicPr>
            <a:picLocks noChangeAspect="1"/>
          </p:cNvPicPr>
          <p:nvPr/>
        </p:nvPicPr>
        <p:blipFill>
          <a:blip r:embed="rId5">
            <a:clrChange>
              <a:clrFrom>
                <a:srgbClr val="FFFFFF"/>
              </a:clrFrom>
              <a:clrTo>
                <a:srgbClr val="FFFFFF">
                  <a:alpha val="0"/>
                </a:srgbClr>
              </a:clrTo>
            </a:clrChange>
          </a:blip>
          <a:stretch>
            <a:fillRect/>
          </a:stretch>
        </p:blipFill>
        <p:spPr>
          <a:xfrm>
            <a:off x="9625013" y="0"/>
            <a:ext cx="1042987" cy="549275"/>
          </a:xfrm>
          <a:prstGeom prst="rect">
            <a:avLst/>
          </a:prstGeom>
          <a:noFill/>
          <a:ln w="9525">
            <a:noFill/>
          </a:ln>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147467"/>
                                        </p:tgtEl>
                                        <p:attrNameLst>
                                          <p:attrName>style.visibility</p:attrName>
                                        </p:attrNameLst>
                                      </p:cBhvr>
                                      <p:to>
                                        <p:strVal val="visible"/>
                                      </p:to>
                                    </p:set>
                                    <p:animEffect transition="in" filter="fade">
                                      <p:cBhvr>
                                        <p:cTn id="7" dur="800" decel="100000"/>
                                        <p:tgtEl>
                                          <p:spTgt spid="147467"/>
                                        </p:tgtEl>
                                      </p:cBhvr>
                                    </p:animEffect>
                                    <p:anim calcmode="lin" valueType="num">
                                      <p:cBhvr>
                                        <p:cTn id="8" dur="800" decel="100000" fill="hold"/>
                                        <p:tgtEl>
                                          <p:spTgt spid="147467"/>
                                        </p:tgtEl>
                                        <p:attrNameLst>
                                          <p:attrName>style.rotation</p:attrName>
                                        </p:attrNameLst>
                                      </p:cBhvr>
                                      <p:tavLst>
                                        <p:tav tm="0">
                                          <p:val>
                                            <p:fltVal val="-90.000000"/>
                                          </p:val>
                                        </p:tav>
                                        <p:tav tm="100000">
                                          <p:val>
                                            <p:fltVal val="0.000000"/>
                                          </p:val>
                                        </p:tav>
                                      </p:tavLst>
                                    </p:anim>
                                    <p:anim calcmode="lin" valueType="num">
                                      <p:cBhvr>
                                        <p:cTn id="9" dur="800" decel="100000" fill="hold"/>
                                        <p:tgtEl>
                                          <p:spTgt spid="147467"/>
                                        </p:tgtEl>
                                        <p:attrNameLst>
                                          <p:attrName>ppt_x</p:attrName>
                                        </p:attrNameLst>
                                      </p:cBhvr>
                                      <p:tavLst>
                                        <p:tav tm="0">
                                          <p:val>
                                            <p:strVal val="#ppt_x+0.4"/>
                                          </p:val>
                                        </p:tav>
                                        <p:tav tm="100000">
                                          <p:val>
                                            <p:strVal val="#ppt_x-0.05"/>
                                          </p:val>
                                        </p:tav>
                                      </p:tavLst>
                                    </p:anim>
                                    <p:anim calcmode="lin" valueType="num">
                                      <p:cBhvr>
                                        <p:cTn id="10" dur="800" decel="100000" fill="hold"/>
                                        <p:tgtEl>
                                          <p:spTgt spid="147467"/>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47467"/>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47467"/>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childTnLst>
                                    <p:set>
                                      <p:cBhvr>
                                        <p:cTn id="16" dur="1" fill="hold">
                                          <p:stCondLst>
                                            <p:cond delay="0"/>
                                          </p:stCondLst>
                                        </p:cTn>
                                        <p:tgtEl>
                                          <p:spTgt spid="147476"/>
                                        </p:tgtEl>
                                        <p:attrNameLst>
                                          <p:attrName>style.visibility</p:attrName>
                                        </p:attrNameLst>
                                      </p:cBhvr>
                                      <p:to>
                                        <p:strVal val="visible"/>
                                      </p:to>
                                    </p:set>
                                    <p:animEffect transition="in" filter="fade">
                                      <p:cBhvr>
                                        <p:cTn id="17" dur="800" decel="100000"/>
                                        <p:tgtEl>
                                          <p:spTgt spid="147476"/>
                                        </p:tgtEl>
                                      </p:cBhvr>
                                    </p:animEffect>
                                    <p:anim calcmode="lin" valueType="num">
                                      <p:cBhvr>
                                        <p:cTn id="18" dur="800" decel="100000" fill="hold"/>
                                        <p:tgtEl>
                                          <p:spTgt spid="147476"/>
                                        </p:tgtEl>
                                        <p:attrNameLst>
                                          <p:attrName>style.rotation</p:attrName>
                                        </p:attrNameLst>
                                      </p:cBhvr>
                                      <p:tavLst>
                                        <p:tav tm="0">
                                          <p:val>
                                            <p:fltVal val="-90.000000"/>
                                          </p:val>
                                        </p:tav>
                                        <p:tav tm="100000">
                                          <p:val>
                                            <p:fltVal val="0.000000"/>
                                          </p:val>
                                        </p:tav>
                                      </p:tavLst>
                                    </p:anim>
                                    <p:anim calcmode="lin" valueType="num">
                                      <p:cBhvr>
                                        <p:cTn id="19" dur="800" decel="100000" fill="hold"/>
                                        <p:tgtEl>
                                          <p:spTgt spid="147476"/>
                                        </p:tgtEl>
                                        <p:attrNameLst>
                                          <p:attrName>ppt_x</p:attrName>
                                        </p:attrNameLst>
                                      </p:cBhvr>
                                      <p:tavLst>
                                        <p:tav tm="0">
                                          <p:val>
                                            <p:strVal val="#ppt_x+0.4"/>
                                          </p:val>
                                        </p:tav>
                                        <p:tav tm="100000">
                                          <p:val>
                                            <p:strVal val="#ppt_x-0.05"/>
                                          </p:val>
                                        </p:tav>
                                      </p:tavLst>
                                    </p:anim>
                                    <p:anim calcmode="lin" valueType="num">
                                      <p:cBhvr>
                                        <p:cTn id="20" dur="800" decel="100000" fill="hold"/>
                                        <p:tgtEl>
                                          <p:spTgt spid="147476"/>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147476"/>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147476"/>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54" presetClass="entr" presetSubtype="0" accel="100000" fill="hold" grpId="0" nodeType="clickEffect">
                                  <p:stCondLst>
                                    <p:cond delay="0"/>
                                  </p:stCondLst>
                                  <p:childTnLst>
                                    <p:set>
                                      <p:cBhvr>
                                        <p:cTn id="26" dur="1" fill="hold">
                                          <p:stCondLst>
                                            <p:cond delay="0"/>
                                          </p:stCondLst>
                                        </p:cTn>
                                        <p:tgtEl>
                                          <p:spTgt spid="147477"/>
                                        </p:tgtEl>
                                        <p:attrNameLst>
                                          <p:attrName>style.visibility</p:attrName>
                                        </p:attrNameLst>
                                      </p:cBhvr>
                                      <p:to>
                                        <p:strVal val="visible"/>
                                      </p:to>
                                    </p:set>
                                    <p:anim calcmode="lin" valueType="num">
                                      <p:cBhvr>
                                        <p:cTn id="27" dur="500" fill="hold"/>
                                        <p:tgtEl>
                                          <p:spTgt spid="147477"/>
                                        </p:tgtEl>
                                        <p:attrNameLst>
                                          <p:attrName>ppt_w</p:attrName>
                                        </p:attrNameLst>
                                      </p:cBhvr>
                                      <p:tavLst>
                                        <p:tav tm="0">
                                          <p:val>
                                            <p:strVal val="#ppt_w*0.05"/>
                                          </p:val>
                                        </p:tav>
                                        <p:tav tm="100000">
                                          <p:val>
                                            <p:strVal val="#ppt_w"/>
                                          </p:val>
                                        </p:tav>
                                      </p:tavLst>
                                    </p:anim>
                                    <p:anim calcmode="lin" valueType="num">
                                      <p:cBhvr>
                                        <p:cTn id="28" dur="500" fill="hold"/>
                                        <p:tgtEl>
                                          <p:spTgt spid="147477"/>
                                        </p:tgtEl>
                                        <p:attrNameLst>
                                          <p:attrName>ppt_h</p:attrName>
                                        </p:attrNameLst>
                                      </p:cBhvr>
                                      <p:tavLst>
                                        <p:tav tm="0">
                                          <p:val>
                                            <p:strVal val="#ppt_h"/>
                                          </p:val>
                                        </p:tav>
                                        <p:tav tm="100000">
                                          <p:val>
                                            <p:strVal val="#ppt_h"/>
                                          </p:val>
                                        </p:tav>
                                      </p:tavLst>
                                    </p:anim>
                                    <p:anim calcmode="lin" valueType="num">
                                      <p:cBhvr>
                                        <p:cTn id="29" dur="500" fill="hold"/>
                                        <p:tgtEl>
                                          <p:spTgt spid="147477"/>
                                        </p:tgtEl>
                                        <p:attrNameLst>
                                          <p:attrName>ppt_x</p:attrName>
                                        </p:attrNameLst>
                                      </p:cBhvr>
                                      <p:tavLst>
                                        <p:tav tm="0">
                                          <p:val>
                                            <p:strVal val="#ppt_x-.2"/>
                                          </p:val>
                                        </p:tav>
                                        <p:tav tm="100000">
                                          <p:val>
                                            <p:strVal val="#ppt_x"/>
                                          </p:val>
                                        </p:tav>
                                      </p:tavLst>
                                    </p:anim>
                                    <p:anim calcmode="lin" valueType="num">
                                      <p:cBhvr>
                                        <p:cTn id="30" dur="500" fill="hold"/>
                                        <p:tgtEl>
                                          <p:spTgt spid="147477"/>
                                        </p:tgtEl>
                                        <p:attrNameLst>
                                          <p:attrName>ppt_y</p:attrName>
                                        </p:attrNameLst>
                                      </p:cBhvr>
                                      <p:tavLst>
                                        <p:tav tm="0">
                                          <p:val>
                                            <p:strVal val="#ppt_y"/>
                                          </p:val>
                                        </p:tav>
                                        <p:tav tm="100000">
                                          <p:val>
                                            <p:strVal val="#ppt_y"/>
                                          </p:val>
                                        </p:tav>
                                      </p:tavLst>
                                    </p:anim>
                                    <p:animEffect transition="in" filter="fade">
                                      <p:cBhvr>
                                        <p:cTn id="31" dur="500"/>
                                        <p:tgtEl>
                                          <p:spTgt spid="147477"/>
                                        </p:tgtEl>
                                      </p:cBhvr>
                                    </p:animEffect>
                                  </p:childTnLst>
                                </p:cTn>
                              </p:par>
                            </p:childTnLst>
                          </p:cTn>
                        </p:par>
                      </p:childTnLst>
                    </p:cTn>
                  </p:par>
                  <p:par>
                    <p:cTn id="32" fill="hold">
                      <p:stCondLst>
                        <p:cond delay="indefinite"/>
                      </p:stCondLst>
                      <p:childTnLst>
                        <p:par>
                          <p:cTn id="33" fill="hold">
                            <p:stCondLst>
                              <p:cond delay="0"/>
                            </p:stCondLst>
                            <p:childTnLst>
                              <p:par>
                                <p:cTn id="34" presetID="21" presetClass="entr" presetSubtype="4" fill="hold" grpId="0" nodeType="clickEffect">
                                  <p:stCondLst>
                                    <p:cond delay="0"/>
                                  </p:stCondLst>
                                  <p:childTnLst>
                                    <p:set>
                                      <p:cBhvr>
                                        <p:cTn id="35" dur="1" fill="hold">
                                          <p:stCondLst>
                                            <p:cond delay="0"/>
                                          </p:stCondLst>
                                        </p:cTn>
                                        <p:tgtEl>
                                          <p:spTgt spid="147468"/>
                                        </p:tgtEl>
                                        <p:attrNameLst>
                                          <p:attrName>style.visibility</p:attrName>
                                        </p:attrNameLst>
                                      </p:cBhvr>
                                      <p:to>
                                        <p:strVal val="visible"/>
                                      </p:to>
                                    </p:set>
                                    <p:animEffect transition="in" filter="wheel(4)">
                                      <p:cBhvr>
                                        <p:cTn id="36" dur="1000"/>
                                        <p:tgtEl>
                                          <p:spTgt spid="147468"/>
                                        </p:tgtEl>
                                      </p:cBhvr>
                                    </p:animEffect>
                                  </p:childTnLst>
                                </p:cTn>
                              </p:par>
                            </p:childTnLst>
                          </p:cTn>
                        </p:par>
                      </p:childTnLst>
                    </p:cTn>
                  </p:par>
                  <p:par>
                    <p:cTn id="37" fill="hold">
                      <p:stCondLst>
                        <p:cond delay="indefinite"/>
                      </p:stCondLst>
                      <p:childTnLst>
                        <p:par>
                          <p:cTn id="38" fill="hold">
                            <p:stCondLst>
                              <p:cond delay="0"/>
                            </p:stCondLst>
                            <p:childTnLst>
                              <p:par>
                                <p:cTn id="39" presetID="26" presetClass="entr" presetSubtype="0" fill="hold" grpId="0" nodeType="clickEffect">
                                  <p:stCondLst>
                                    <p:cond delay="0"/>
                                  </p:stCondLst>
                                  <p:childTnLst>
                                    <p:set>
                                      <p:cBhvr>
                                        <p:cTn id="40" dur="1" fill="hold">
                                          <p:stCondLst>
                                            <p:cond delay="0"/>
                                          </p:stCondLst>
                                        </p:cTn>
                                        <p:tgtEl>
                                          <p:spTgt spid="147469"/>
                                        </p:tgtEl>
                                        <p:attrNameLst>
                                          <p:attrName>style.visibility</p:attrName>
                                        </p:attrNameLst>
                                      </p:cBhvr>
                                      <p:to>
                                        <p:strVal val="visible"/>
                                      </p:to>
                                    </p:set>
                                    <p:animEffect transition="in" filter="wipe(down)">
                                      <p:cBhvr>
                                        <p:cTn id="41" dur="145">
                                          <p:stCondLst>
                                            <p:cond delay="0"/>
                                          </p:stCondLst>
                                        </p:cTn>
                                        <p:tgtEl>
                                          <p:spTgt spid="147469"/>
                                        </p:tgtEl>
                                      </p:cBhvr>
                                    </p:animEffect>
                                    <p:anim calcmode="lin" valueType="num">
                                      <p:cBhvr>
                                        <p:cTn id="42" dur="456" tmFilter="0,0; 0.14,0.36; 0.43,0.73; 0.71,0.91; 1.0,1.0">
                                          <p:stCondLst>
                                            <p:cond delay="0"/>
                                          </p:stCondLst>
                                        </p:cTn>
                                        <p:tgtEl>
                                          <p:spTgt spid="147469"/>
                                        </p:tgtEl>
                                        <p:attrNameLst>
                                          <p:attrName>ppt_x</p:attrName>
                                        </p:attrNameLst>
                                      </p:cBhvr>
                                      <p:tavLst>
                                        <p:tav tm="0">
                                          <p:val>
                                            <p:strVal val="#ppt_x-0.25"/>
                                          </p:val>
                                        </p:tav>
                                        <p:tav tm="100000">
                                          <p:val>
                                            <p:strVal val="#ppt_x"/>
                                          </p:val>
                                        </p:tav>
                                      </p:tavLst>
                                    </p:anim>
                                    <p:anim calcmode="lin" valueType="num">
                                      <p:cBhvr>
                                        <p:cTn id="43" dur="166" tmFilter="0.0,0.0; 0.25,0.07; 0.50,0.2; 0.75,0.467; 1.0,1.0">
                                          <p:stCondLst>
                                            <p:cond delay="0"/>
                                          </p:stCondLst>
                                        </p:cTn>
                                        <p:tgtEl>
                                          <p:spTgt spid="147469"/>
                                        </p:tgtEl>
                                        <p:attrNameLst>
                                          <p:attrName>ppt_y</p:attrName>
                                        </p:attrNameLst>
                                      </p:cBhvr>
                                      <p:tavLst>
                                        <p:tav tm="0" fmla="#ppt_y-sin(pi*$)/3">
                                          <p:val>
                                            <p:fltVal val="0.500000"/>
                                          </p:val>
                                        </p:tav>
                                        <p:tav tm="100000">
                                          <p:val>
                                            <p:fltVal val="1.000000"/>
                                          </p:val>
                                        </p:tav>
                                      </p:tavLst>
                                    </p:anim>
                                    <p:anim calcmode="lin" valueType="num">
                                      <p:cBhvr>
                                        <p:cTn id="44" dur="166" tmFilter="0, 0; 0.125,0.2665; 0.25,0.4; 0.375,0.465; 0.5,0.5;  0.625,0.535; 0.75,0.6; 0.875,0.7335; 1,1">
                                          <p:stCondLst>
                                            <p:cond delay="166"/>
                                          </p:stCondLst>
                                        </p:cTn>
                                        <p:tgtEl>
                                          <p:spTgt spid="147469"/>
                                        </p:tgtEl>
                                        <p:attrNameLst>
                                          <p:attrName>ppt_y</p:attrName>
                                        </p:attrNameLst>
                                      </p:cBhvr>
                                      <p:tavLst>
                                        <p:tav tm="0" fmla="#ppt_y-sin(pi*$)/9">
                                          <p:val>
                                            <p:fltVal val="0.000000"/>
                                          </p:val>
                                        </p:tav>
                                        <p:tav tm="100000">
                                          <p:val>
                                            <p:fltVal val="1.000000"/>
                                          </p:val>
                                        </p:tav>
                                      </p:tavLst>
                                    </p:anim>
                                    <p:anim calcmode="lin" valueType="num">
                                      <p:cBhvr>
                                        <p:cTn id="45" dur="83" tmFilter="0, 0; 0.125,0.2665; 0.25,0.4; 0.375,0.465; 0.5,0.5;  0.625,0.535; 0.75,0.6; 0.875,0.7335; 1,1">
                                          <p:stCondLst>
                                            <p:cond delay="331"/>
                                          </p:stCondLst>
                                        </p:cTn>
                                        <p:tgtEl>
                                          <p:spTgt spid="147469"/>
                                        </p:tgtEl>
                                        <p:attrNameLst>
                                          <p:attrName>ppt_y</p:attrName>
                                        </p:attrNameLst>
                                      </p:cBhvr>
                                      <p:tavLst>
                                        <p:tav tm="0" fmla="#ppt_y-sin(pi*$)/27">
                                          <p:val>
                                            <p:fltVal val="0.000000"/>
                                          </p:val>
                                        </p:tav>
                                        <p:tav tm="100000">
                                          <p:val>
                                            <p:fltVal val="1.000000"/>
                                          </p:val>
                                        </p:tav>
                                      </p:tavLst>
                                    </p:anim>
                                    <p:anim calcmode="lin" valueType="num">
                                      <p:cBhvr>
                                        <p:cTn id="46" dur="41" tmFilter="0, 0; 0.125,0.2665; 0.25,0.4; 0.375,0.465; 0.5,0.5;  0.625,0.535; 0.75,0.6; 0.875,0.7335; 1,1">
                                          <p:stCondLst>
                                            <p:cond delay="414"/>
                                          </p:stCondLst>
                                        </p:cTn>
                                        <p:tgtEl>
                                          <p:spTgt spid="147469"/>
                                        </p:tgtEl>
                                        <p:attrNameLst>
                                          <p:attrName>ppt_y</p:attrName>
                                        </p:attrNameLst>
                                      </p:cBhvr>
                                      <p:tavLst>
                                        <p:tav tm="0" fmla="#ppt_y-sin(pi*$)/81">
                                          <p:val>
                                            <p:fltVal val="0.000000"/>
                                          </p:val>
                                        </p:tav>
                                        <p:tav tm="100000">
                                          <p:val>
                                            <p:fltVal val="1.000000"/>
                                          </p:val>
                                        </p:tav>
                                      </p:tavLst>
                                    </p:anim>
                                    <p:animScale>
                                      <p:cBhvr>
                                        <p:cTn id="47" dur="7">
                                          <p:stCondLst>
                                            <p:cond delay="162"/>
                                          </p:stCondLst>
                                        </p:cTn>
                                        <p:tgtEl>
                                          <p:spTgt spid="147469"/>
                                        </p:tgtEl>
                                      </p:cBhvr>
                                      <p:to x="100000" y="60000"/>
                                    </p:animScale>
                                    <p:animScale>
                                      <p:cBhvr>
                                        <p:cTn id="48" dur="41" decel="50000">
                                          <p:stCondLst>
                                            <p:cond delay="169"/>
                                          </p:stCondLst>
                                        </p:cTn>
                                        <p:tgtEl>
                                          <p:spTgt spid="147469"/>
                                        </p:tgtEl>
                                      </p:cBhvr>
                                      <p:to x="100000" y="100000"/>
                                    </p:animScale>
                                    <p:animScale>
                                      <p:cBhvr>
                                        <p:cTn id="49" dur="7">
                                          <p:stCondLst>
                                            <p:cond delay="328"/>
                                          </p:stCondLst>
                                        </p:cTn>
                                        <p:tgtEl>
                                          <p:spTgt spid="147469"/>
                                        </p:tgtEl>
                                      </p:cBhvr>
                                      <p:to x="100000" y="80000"/>
                                    </p:animScale>
                                    <p:animScale>
                                      <p:cBhvr>
                                        <p:cTn id="50" dur="41" decel="50000">
                                          <p:stCondLst>
                                            <p:cond delay="335"/>
                                          </p:stCondLst>
                                        </p:cTn>
                                        <p:tgtEl>
                                          <p:spTgt spid="147469"/>
                                        </p:tgtEl>
                                      </p:cBhvr>
                                      <p:to x="100000" y="100000"/>
                                    </p:animScale>
                                    <p:animScale>
                                      <p:cBhvr>
                                        <p:cTn id="51" dur="7">
                                          <p:stCondLst>
                                            <p:cond delay="410"/>
                                          </p:stCondLst>
                                        </p:cTn>
                                        <p:tgtEl>
                                          <p:spTgt spid="147469"/>
                                        </p:tgtEl>
                                      </p:cBhvr>
                                      <p:to x="100000" y="90000"/>
                                    </p:animScale>
                                    <p:animScale>
                                      <p:cBhvr>
                                        <p:cTn id="52" dur="41" decel="50000">
                                          <p:stCondLst>
                                            <p:cond delay="417"/>
                                          </p:stCondLst>
                                        </p:cTn>
                                        <p:tgtEl>
                                          <p:spTgt spid="147469"/>
                                        </p:tgtEl>
                                      </p:cBhvr>
                                      <p:to x="100000" y="100000"/>
                                    </p:animScale>
                                    <p:animScale>
                                      <p:cBhvr>
                                        <p:cTn id="53" dur="7">
                                          <p:stCondLst>
                                            <p:cond delay="452"/>
                                          </p:stCondLst>
                                        </p:cTn>
                                        <p:tgtEl>
                                          <p:spTgt spid="147469"/>
                                        </p:tgtEl>
                                      </p:cBhvr>
                                      <p:to x="100000" y="95000"/>
                                    </p:animScale>
                                    <p:animScale>
                                      <p:cBhvr>
                                        <p:cTn id="54" dur="41" decel="50000">
                                          <p:stCondLst>
                                            <p:cond delay="458"/>
                                          </p:stCondLst>
                                        </p:cTn>
                                        <p:tgtEl>
                                          <p:spTgt spid="147469"/>
                                        </p:tgtEl>
                                      </p:cBhvr>
                                      <p:to x="100000" y="100000"/>
                                    </p:animScale>
                                  </p:childTnLst>
                                </p:cTn>
                              </p:par>
                            </p:childTnLst>
                          </p:cTn>
                        </p:par>
                      </p:childTnLst>
                    </p:cTn>
                  </p:par>
                  <p:par>
                    <p:cTn id="55" fill="hold">
                      <p:stCondLst>
                        <p:cond delay="indefinite"/>
                      </p:stCondLst>
                      <p:childTnLst>
                        <p:par>
                          <p:cTn id="56" fill="hold">
                            <p:stCondLst>
                              <p:cond delay="0"/>
                            </p:stCondLst>
                            <p:childTnLst>
                              <p:par>
                                <p:cTn id="57" presetID="31" presetClass="entr" presetSubtype="0" fill="hold" grpId="0" nodeType="clickEffect">
                                  <p:stCondLst>
                                    <p:cond delay="0"/>
                                  </p:stCondLst>
                                  <p:iterate type="lt">
                                    <p:tmPct val="5000"/>
                                  </p:iterate>
                                  <p:childTnLst>
                                    <p:set>
                                      <p:cBhvr>
                                        <p:cTn id="58" dur="1" fill="hold">
                                          <p:stCondLst>
                                            <p:cond delay="0"/>
                                          </p:stCondLst>
                                        </p:cTn>
                                        <p:tgtEl>
                                          <p:spTgt spid="147471"/>
                                        </p:tgtEl>
                                        <p:attrNameLst>
                                          <p:attrName>style.visibility</p:attrName>
                                        </p:attrNameLst>
                                      </p:cBhvr>
                                      <p:to>
                                        <p:strVal val="visible"/>
                                      </p:to>
                                    </p:set>
                                    <p:anim calcmode="lin" valueType="num">
                                      <p:cBhvr>
                                        <p:cTn id="59" dur="500" fill="hold"/>
                                        <p:tgtEl>
                                          <p:spTgt spid="147471"/>
                                        </p:tgtEl>
                                        <p:attrNameLst>
                                          <p:attrName>ppt_w</p:attrName>
                                        </p:attrNameLst>
                                      </p:cBhvr>
                                      <p:tavLst>
                                        <p:tav tm="0">
                                          <p:val>
                                            <p:fltVal val="0.000000"/>
                                          </p:val>
                                        </p:tav>
                                        <p:tav tm="100000">
                                          <p:val>
                                            <p:strVal val="#ppt_w"/>
                                          </p:val>
                                        </p:tav>
                                      </p:tavLst>
                                    </p:anim>
                                    <p:anim calcmode="lin" valueType="num">
                                      <p:cBhvr>
                                        <p:cTn id="60" dur="500" fill="hold"/>
                                        <p:tgtEl>
                                          <p:spTgt spid="147471"/>
                                        </p:tgtEl>
                                        <p:attrNameLst>
                                          <p:attrName>ppt_h</p:attrName>
                                        </p:attrNameLst>
                                      </p:cBhvr>
                                      <p:tavLst>
                                        <p:tav tm="0">
                                          <p:val>
                                            <p:fltVal val="0.000000"/>
                                          </p:val>
                                        </p:tav>
                                        <p:tav tm="100000">
                                          <p:val>
                                            <p:strVal val="#ppt_h"/>
                                          </p:val>
                                        </p:tav>
                                      </p:tavLst>
                                    </p:anim>
                                    <p:anim calcmode="lin" valueType="num">
                                      <p:cBhvr>
                                        <p:cTn id="61" dur="500" fill="hold"/>
                                        <p:tgtEl>
                                          <p:spTgt spid="147471"/>
                                        </p:tgtEl>
                                        <p:attrNameLst>
                                          <p:attrName>style.rotation</p:attrName>
                                        </p:attrNameLst>
                                      </p:cBhvr>
                                      <p:tavLst>
                                        <p:tav tm="0">
                                          <p:val>
                                            <p:fltVal val="90.000000"/>
                                          </p:val>
                                        </p:tav>
                                        <p:tav tm="100000">
                                          <p:val>
                                            <p:fltVal val="0.000000"/>
                                          </p:val>
                                        </p:tav>
                                      </p:tavLst>
                                    </p:anim>
                                    <p:animEffect transition="in" filter="fade">
                                      <p:cBhvr>
                                        <p:cTn id="62" dur="500"/>
                                        <p:tgtEl>
                                          <p:spTgt spid="147471"/>
                                        </p:tgtEl>
                                      </p:cBhvr>
                                    </p:animEffect>
                                  </p:childTnLst>
                                </p:cTn>
                              </p:par>
                            </p:childTnLst>
                          </p:cTn>
                        </p:par>
                      </p:childTnLst>
                    </p:cTn>
                  </p:par>
                  <p:par>
                    <p:cTn id="63" fill="hold">
                      <p:stCondLst>
                        <p:cond delay="indefinite"/>
                      </p:stCondLst>
                      <p:childTnLst>
                        <p:par>
                          <p:cTn id="64" fill="hold">
                            <p:stCondLst>
                              <p:cond delay="0"/>
                            </p:stCondLst>
                            <p:childTnLst>
                              <p:par>
                                <p:cTn id="65" presetID="15" presetClass="entr" presetSubtype="0" fill="hold" grpId="0" nodeType="clickEffect">
                                  <p:stCondLst>
                                    <p:cond delay="0"/>
                                  </p:stCondLst>
                                  <p:childTnLst>
                                    <p:set>
                                      <p:cBhvr>
                                        <p:cTn id="66" dur="1" fill="hold">
                                          <p:stCondLst>
                                            <p:cond delay="0"/>
                                          </p:stCondLst>
                                        </p:cTn>
                                        <p:tgtEl>
                                          <p:spTgt spid="147470"/>
                                        </p:tgtEl>
                                        <p:attrNameLst>
                                          <p:attrName>style.visibility</p:attrName>
                                        </p:attrNameLst>
                                      </p:cBhvr>
                                      <p:to>
                                        <p:strVal val="visible"/>
                                      </p:to>
                                    </p:set>
                                    <p:anim calcmode="lin" valueType="num">
                                      <p:cBhvr>
                                        <p:cTn id="67" dur="500" fill="hold"/>
                                        <p:tgtEl>
                                          <p:spTgt spid="147470"/>
                                        </p:tgtEl>
                                        <p:attrNameLst>
                                          <p:attrName>ppt_w</p:attrName>
                                        </p:attrNameLst>
                                      </p:cBhvr>
                                      <p:tavLst>
                                        <p:tav tm="0">
                                          <p:val>
                                            <p:fltVal val="0.000000"/>
                                          </p:val>
                                        </p:tav>
                                        <p:tav tm="100000">
                                          <p:val>
                                            <p:strVal val="#ppt_w"/>
                                          </p:val>
                                        </p:tav>
                                      </p:tavLst>
                                    </p:anim>
                                    <p:anim calcmode="lin" valueType="num">
                                      <p:cBhvr>
                                        <p:cTn id="68" dur="500" fill="hold"/>
                                        <p:tgtEl>
                                          <p:spTgt spid="147470"/>
                                        </p:tgtEl>
                                        <p:attrNameLst>
                                          <p:attrName>ppt_h</p:attrName>
                                        </p:attrNameLst>
                                      </p:cBhvr>
                                      <p:tavLst>
                                        <p:tav tm="0">
                                          <p:val>
                                            <p:fltVal val="0.000000"/>
                                          </p:val>
                                        </p:tav>
                                        <p:tav tm="100000">
                                          <p:val>
                                            <p:strVal val="#ppt_h"/>
                                          </p:val>
                                        </p:tav>
                                      </p:tavLst>
                                    </p:anim>
                                    <p:anim calcmode="lin" valueType="num">
                                      <p:cBhvr>
                                        <p:cTn id="69" dur="500" fill="hold"/>
                                        <p:tgtEl>
                                          <p:spTgt spid="147470"/>
                                        </p:tgtEl>
                                        <p:attrNameLst>
                                          <p:attrName>ppt_x</p:attrName>
                                        </p:attrNameLst>
                                      </p:cBhvr>
                                      <p:tavLst>
                                        <p:tav tm="0" fmla="#ppt_x+(cos(-2*pi*(1-$))*-#ppt_x-sin(-2*pi*(1-$))*(1-#ppt_y))*(1-$)">
                                          <p:val>
                                            <p:fltVal val="0.000000"/>
                                          </p:val>
                                        </p:tav>
                                        <p:tav tm="100000">
                                          <p:val>
                                            <p:fltVal val="1.000000"/>
                                          </p:val>
                                        </p:tav>
                                      </p:tavLst>
                                    </p:anim>
                                    <p:anim calcmode="lin" valueType="num">
                                      <p:cBhvr>
                                        <p:cTn id="70" dur="500" fill="hold"/>
                                        <p:tgtEl>
                                          <p:spTgt spid="147470"/>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71" fill="hold">
                      <p:stCondLst>
                        <p:cond delay="indefinite"/>
                      </p:stCondLst>
                      <p:childTnLst>
                        <p:par>
                          <p:cTn id="72" fill="hold">
                            <p:stCondLst>
                              <p:cond delay="0"/>
                            </p:stCondLst>
                            <p:childTnLst>
                              <p:par>
                                <p:cTn id="73" presetID="20" presetClass="entr" presetSubtype="0" fill="hold" grpId="0" nodeType="clickEffect">
                                  <p:stCondLst>
                                    <p:cond delay="0"/>
                                  </p:stCondLst>
                                  <p:childTnLst>
                                    <p:set>
                                      <p:cBhvr>
                                        <p:cTn id="74" dur="1" fill="hold">
                                          <p:stCondLst>
                                            <p:cond delay="0"/>
                                          </p:stCondLst>
                                        </p:cTn>
                                        <p:tgtEl>
                                          <p:spTgt spid="147474"/>
                                        </p:tgtEl>
                                        <p:attrNameLst>
                                          <p:attrName>style.visibility</p:attrName>
                                        </p:attrNameLst>
                                      </p:cBhvr>
                                      <p:to>
                                        <p:strVal val="visible"/>
                                      </p:to>
                                    </p:set>
                                    <p:animEffect transition="in" filter="wedge">
                                      <p:cBhvr>
                                        <p:cTn id="75" dur="500"/>
                                        <p:tgtEl>
                                          <p:spTgt spid="147474"/>
                                        </p:tgtEl>
                                      </p:cBhvr>
                                    </p:animEffect>
                                  </p:childTnLst>
                                </p:cTn>
                              </p:par>
                            </p:childTnLst>
                          </p:cTn>
                        </p:par>
                      </p:childTnLst>
                    </p:cTn>
                  </p:par>
                  <p:par>
                    <p:cTn id="76" fill="hold">
                      <p:stCondLst>
                        <p:cond delay="indefinite"/>
                      </p:stCondLst>
                      <p:childTnLst>
                        <p:par>
                          <p:cTn id="77" fill="hold">
                            <p:stCondLst>
                              <p:cond delay="0"/>
                            </p:stCondLst>
                            <p:childTnLst>
                              <p:par>
                                <p:cTn id="78" presetID="51" presetClass="entr" presetSubtype="0" fill="hold" grpId="0" nodeType="clickEffect">
                                  <p:stCondLst>
                                    <p:cond delay="0"/>
                                  </p:stCondLst>
                                  <p:childTnLst>
                                    <p:set>
                                      <p:cBhvr>
                                        <p:cTn id="79" dur="1" fill="hold">
                                          <p:stCondLst>
                                            <p:cond delay="0"/>
                                          </p:stCondLst>
                                        </p:cTn>
                                        <p:tgtEl>
                                          <p:spTgt spid="147475"/>
                                        </p:tgtEl>
                                        <p:attrNameLst>
                                          <p:attrName>style.visibility</p:attrName>
                                        </p:attrNameLst>
                                      </p:cBhvr>
                                      <p:to>
                                        <p:strVal val="visible"/>
                                      </p:to>
                                    </p:set>
                                    <p:animEffect transition="in" filter="fade">
                                      <p:cBhvr>
                                        <p:cTn id="80" dur="192" decel="100000"/>
                                        <p:tgtEl>
                                          <p:spTgt spid="147475"/>
                                        </p:tgtEl>
                                      </p:cBhvr>
                                    </p:animEffect>
                                    <p:animScale>
                                      <p:cBhvr>
                                        <p:cTn id="81" dur="192" decel="100000"/>
                                        <p:tgtEl>
                                          <p:spTgt spid="147475"/>
                                        </p:tgtEl>
                                      </p:cBhvr>
                                      <p:from x="10000" y="10000"/>
                                      <p:to x="200000" y="450000"/>
                                    </p:animScale>
                                    <p:animScale>
                                      <p:cBhvr>
                                        <p:cTn id="82" dur="308" accel="100000" fill="hold">
                                          <p:stCondLst>
                                            <p:cond delay="192"/>
                                          </p:stCondLst>
                                        </p:cTn>
                                        <p:tgtEl>
                                          <p:spTgt spid="147475"/>
                                        </p:tgtEl>
                                      </p:cBhvr>
                                      <p:from x="200000" y="450000"/>
                                      <p:to x="100000" y="100000"/>
                                    </p:animScale>
                                    <p:set>
                                      <p:cBhvr>
                                        <p:cTn id="83" dur="192" fill="hold"/>
                                        <p:tgtEl>
                                          <p:spTgt spid="147475"/>
                                        </p:tgtEl>
                                        <p:attrNameLst>
                                          <p:attrName>ppt_x</p:attrName>
                                        </p:attrNameLst>
                                      </p:cBhvr>
                                      <p:to>
                                        <p:strVal val="(0.5)"/>
                                      </p:to>
                                    </p:set>
                                    <p:anim from="(0.5)" to="(#ppt_x)" calcmode="lin" valueType="num">
                                      <p:cBhvr>
                                        <p:cTn id="84" dur="308" accel="100000" fill="hold">
                                          <p:stCondLst>
                                            <p:cond delay="192"/>
                                          </p:stCondLst>
                                        </p:cTn>
                                        <p:tgtEl>
                                          <p:spTgt spid="147475"/>
                                        </p:tgtEl>
                                        <p:attrNameLst>
                                          <p:attrName>ppt_x</p:attrName>
                                        </p:attrNameLst>
                                      </p:cBhvr>
                                    </p:anim>
                                    <p:set>
                                      <p:cBhvr>
                                        <p:cTn id="85" dur="192" fill="hold"/>
                                        <p:tgtEl>
                                          <p:spTgt spid="147475"/>
                                        </p:tgtEl>
                                        <p:attrNameLst>
                                          <p:attrName>ppt_y</p:attrName>
                                        </p:attrNameLst>
                                      </p:cBhvr>
                                      <p:to>
                                        <p:strVal val="(#ppt_y+0.4)"/>
                                      </p:to>
                                    </p:set>
                                    <p:anim from="(#ppt_y+0.4)" to="(#ppt_y)" calcmode="lin" valueType="num">
                                      <p:cBhvr>
                                        <p:cTn id="86" dur="308" accel="100000" fill="hold">
                                          <p:stCondLst>
                                            <p:cond delay="192"/>
                                          </p:stCondLst>
                                        </p:cTn>
                                        <p:tgtEl>
                                          <p:spTgt spid="147475"/>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467" grpId="0"/>
      <p:bldP spid="147468" grpId="0"/>
      <p:bldP spid="147469" grpId="0"/>
      <p:bldP spid="147470" grpId="0"/>
      <p:bldP spid="147471" grpId="0"/>
      <p:bldP spid="147474" grpId="0"/>
      <p:bldP spid="147475" grpId="0"/>
      <p:bldP spid="147476" grpId="0"/>
      <p:bldP spid="14747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1985" name="组合 148481"/>
          <p:cNvGrpSpPr>
            <a:grpSpLocks noChangeAspect="1"/>
          </p:cNvGrpSpPr>
          <p:nvPr/>
        </p:nvGrpSpPr>
        <p:grpSpPr>
          <a:xfrm>
            <a:off x="4295775" y="0"/>
            <a:ext cx="3960813" cy="655638"/>
            <a:chOff x="2362" y="1765"/>
            <a:chExt cx="5423" cy="899"/>
          </a:xfrm>
        </p:grpSpPr>
        <p:sp>
          <p:nvSpPr>
            <p:cNvPr id="41986" name="矩形 148482"/>
            <p:cNvSpPr>
              <a:spLocks noChangeAspect="1"/>
            </p:cNvSpPr>
            <p:nvPr/>
          </p:nvSpPr>
          <p:spPr>
            <a:xfrm>
              <a:off x="2362" y="1765"/>
              <a:ext cx="5423" cy="899"/>
            </a:xfrm>
            <a:prstGeom prst="rect">
              <a:avLst/>
            </a:prstGeom>
            <a:noFill/>
            <a:ln w="9525">
              <a:noFill/>
            </a:ln>
          </p:spPr>
          <p:txBody>
            <a:bodyPr anchor="t"/>
            <a:p>
              <a:endParaRPr lang="zh-CN" altLang="en-US" dirty="0">
                <a:latin typeface="Arial" panose="020B0604020202020204" pitchFamily="34" charset="0"/>
                <a:ea typeface="宋体" panose="02010600030101010101" pitchFamily="2" charset="-122"/>
              </a:endParaRPr>
            </a:p>
          </p:txBody>
        </p:sp>
        <p:sp>
          <p:nvSpPr>
            <p:cNvPr id="41987" name="圆角矩形 148483"/>
            <p:cNvSpPr/>
            <p:nvPr/>
          </p:nvSpPr>
          <p:spPr>
            <a:xfrm>
              <a:off x="2459" y="1834"/>
              <a:ext cx="5326" cy="830"/>
            </a:xfrm>
            <a:prstGeom prst="roundRect">
              <a:avLst>
                <a:gd name="adj" fmla="val 16667"/>
              </a:avLst>
            </a:prstGeom>
            <a:solidFill>
              <a:srgbClr val="CCFFCC"/>
            </a:solidFill>
            <a:ln w="76200" cap="flat" cmpd="tri">
              <a:solidFill>
                <a:srgbClr val="FF00FF"/>
              </a:solidFill>
              <a:prstDash val="lgDashDot"/>
              <a:round/>
              <a:headEnd type="none" w="med" len="med"/>
              <a:tailEnd type="none" w="med" len="med"/>
            </a:ln>
            <a:effectLst>
              <a:outerShdw dist="107763" dir="2699999" algn="ctr" rotWithShape="0">
                <a:srgbClr val="663300">
                  <a:alpha val="50000"/>
                </a:srgbClr>
              </a:outerShdw>
            </a:effectLst>
          </p:spPr>
          <p:txBody>
            <a:bodyPr anchor="t"/>
            <a:p>
              <a:endParaRPr lang="zh-CN" altLang="en-US" dirty="0">
                <a:latin typeface="Arial" panose="020B0604020202020204" pitchFamily="34" charset="0"/>
                <a:ea typeface="宋体" panose="02010600030101010101" pitchFamily="2" charset="-122"/>
              </a:endParaRPr>
            </a:p>
          </p:txBody>
        </p:sp>
        <p:sp>
          <p:nvSpPr>
            <p:cNvPr id="41988" name="文本框 148484"/>
            <p:cNvSpPr txBox="1"/>
            <p:nvPr/>
          </p:nvSpPr>
          <p:spPr>
            <a:xfrm>
              <a:off x="2362" y="1765"/>
              <a:ext cx="5423" cy="881"/>
            </a:xfrm>
            <a:prstGeom prst="rect">
              <a:avLst/>
            </a:prstGeom>
            <a:noFill/>
            <a:ln w="9525">
              <a:noFill/>
            </a:ln>
          </p:spPr>
          <p:txBody>
            <a:bodyPr anchor="t"/>
            <a:p>
              <a:pPr algn="ctr"/>
              <a:r>
                <a:rPr lang="zh-CN" altLang="en-US" sz="3600" b="1" dirty="0">
                  <a:solidFill>
                    <a:srgbClr val="FF6600"/>
                  </a:solidFill>
                  <a:latin typeface="黑体" panose="02010609060101010101" pitchFamily="49" charset="-122"/>
                  <a:ea typeface="黑体" panose="02010609060101010101" pitchFamily="49" charset="-122"/>
                </a:rPr>
                <a:t>巩固练习</a:t>
              </a:r>
              <a:endParaRPr lang="zh-CN" altLang="en-US" dirty="0">
                <a:latin typeface="Arial" panose="020B0604020202020204" pitchFamily="34" charset="0"/>
                <a:ea typeface="宋体" panose="02010600030101010101" pitchFamily="2" charset="-122"/>
              </a:endParaRPr>
            </a:p>
          </p:txBody>
        </p:sp>
      </p:grpSp>
      <p:pic>
        <p:nvPicPr>
          <p:cNvPr id="41989" name="图片 148485" descr="png-1114"/>
          <p:cNvPicPr>
            <a:picLocks noChangeAspect="1"/>
          </p:cNvPicPr>
          <p:nvPr/>
        </p:nvPicPr>
        <p:blipFill>
          <a:blip r:embed="rId1"/>
          <a:stretch>
            <a:fillRect/>
          </a:stretch>
        </p:blipFill>
        <p:spPr>
          <a:xfrm>
            <a:off x="3287713" y="188913"/>
            <a:ext cx="647700" cy="576262"/>
          </a:xfrm>
          <a:prstGeom prst="rect">
            <a:avLst/>
          </a:prstGeom>
          <a:noFill/>
          <a:ln w="9525">
            <a:noFill/>
          </a:ln>
        </p:spPr>
      </p:pic>
      <p:sp>
        <p:nvSpPr>
          <p:cNvPr id="41990" name="矩形 148486"/>
          <p:cNvSpPr>
            <a:spLocks noChangeAspect="1"/>
          </p:cNvSpPr>
          <p:nvPr/>
        </p:nvSpPr>
        <p:spPr>
          <a:xfrm>
            <a:off x="5943600" y="3276600"/>
            <a:ext cx="304800" cy="304800"/>
          </a:xfrm>
          <a:prstGeom prst="rect">
            <a:avLst/>
          </a:prstGeom>
          <a:noFill/>
          <a:ln w="9525">
            <a:noFill/>
          </a:ln>
        </p:spPr>
        <p:txBody>
          <a:bodyPr anchor="t"/>
          <a:p>
            <a:endParaRPr lang="zh-CN" altLang="en-US" dirty="0">
              <a:latin typeface="Arial" panose="020B0604020202020204" pitchFamily="34" charset="0"/>
              <a:ea typeface="宋体" panose="02010600030101010101" pitchFamily="2" charset="-122"/>
            </a:endParaRPr>
          </a:p>
        </p:txBody>
      </p:sp>
      <p:sp>
        <p:nvSpPr>
          <p:cNvPr id="41991" name="文本框 148487"/>
          <p:cNvSpPr txBox="1"/>
          <p:nvPr/>
        </p:nvSpPr>
        <p:spPr>
          <a:xfrm>
            <a:off x="1774825" y="1052513"/>
            <a:ext cx="8713788" cy="2122805"/>
          </a:xfrm>
          <a:prstGeom prst="rect">
            <a:avLst/>
          </a:prstGeom>
          <a:noFill/>
          <a:ln w="9525">
            <a:noFill/>
          </a:ln>
        </p:spPr>
        <p:txBody>
          <a:bodyPr anchor="t">
            <a:spAutoFit/>
          </a:bodyPr>
          <a:p>
            <a:pPr>
              <a:spcBef>
                <a:spcPct val="50000"/>
              </a:spcBef>
            </a:pPr>
            <a:r>
              <a:rPr lang="en-US" altLang="zh-CN" sz="2400">
                <a:latin typeface="Arial" panose="020B0604020202020204" pitchFamily="34" charset="0"/>
                <a:ea typeface="宋体" panose="02010600030101010101" pitchFamily="2" charset="-122"/>
              </a:rPr>
              <a:t>A</a:t>
            </a:r>
            <a:r>
              <a:rPr lang="zh-CN" altLang="en-US" sz="2400" dirty="0">
                <a:latin typeface="Arial" panose="020B0604020202020204" pitchFamily="34" charset="0"/>
                <a:ea typeface="宋体" panose="02010600030101010101" pitchFamily="2" charset="-122"/>
              </a:rPr>
              <a:t>、入射角增大</a:t>
            </a:r>
            <a:r>
              <a:rPr lang="en-US" altLang="zh-CN" sz="2400">
                <a:latin typeface="Arial" panose="020B0604020202020204" pitchFamily="34" charset="0"/>
                <a:ea typeface="宋体" panose="02010600030101010101" pitchFamily="2" charset="-122"/>
              </a:rPr>
              <a:t>a</a:t>
            </a:r>
            <a:r>
              <a:rPr lang="zh-CN" altLang="en-US" sz="2400" dirty="0">
                <a:latin typeface="Arial" panose="020B0604020202020204" pitchFamily="34" charset="0"/>
                <a:ea typeface="宋体" panose="02010600030101010101" pitchFamily="2" charset="-122"/>
              </a:rPr>
              <a:t>，反射光线与入射光线间的夹角也增大</a:t>
            </a:r>
            <a:r>
              <a:rPr lang="en-US" altLang="zh-CN" sz="2400">
                <a:latin typeface="Arial" panose="020B0604020202020204" pitchFamily="34" charset="0"/>
                <a:ea typeface="宋体" panose="02010600030101010101" pitchFamily="2" charset="-122"/>
              </a:rPr>
              <a:t>a</a:t>
            </a:r>
            <a:endParaRPr lang="en-US" altLang="zh-CN" sz="2400">
              <a:latin typeface="Arial" panose="020B0604020202020204" pitchFamily="34" charset="0"/>
              <a:ea typeface="宋体" panose="02010600030101010101" pitchFamily="2" charset="-122"/>
            </a:endParaRPr>
          </a:p>
          <a:p>
            <a:pPr>
              <a:spcBef>
                <a:spcPct val="50000"/>
              </a:spcBef>
            </a:pPr>
            <a:r>
              <a:rPr lang="en-US" altLang="zh-CN" sz="2400">
                <a:latin typeface="Arial" panose="020B0604020202020204" pitchFamily="34" charset="0"/>
                <a:ea typeface="宋体" panose="02010600030101010101" pitchFamily="2" charset="-122"/>
              </a:rPr>
              <a:t>B</a:t>
            </a:r>
            <a:r>
              <a:rPr lang="zh-CN" altLang="en-US" sz="2400" dirty="0">
                <a:latin typeface="Arial" panose="020B0604020202020204" pitchFamily="34" charset="0"/>
                <a:ea typeface="宋体" panose="02010600030101010101" pitchFamily="2" charset="-122"/>
              </a:rPr>
              <a:t>、入射光线靠拢法线，反射光线也也向法线靠拢</a:t>
            </a:r>
            <a:endParaRPr lang="zh-CN" altLang="en-US" sz="2400" dirty="0">
              <a:latin typeface="Arial" panose="020B0604020202020204" pitchFamily="34" charset="0"/>
              <a:ea typeface="宋体" panose="02010600030101010101" pitchFamily="2" charset="-122"/>
            </a:endParaRPr>
          </a:p>
          <a:p>
            <a:pPr>
              <a:spcBef>
                <a:spcPct val="50000"/>
              </a:spcBef>
            </a:pPr>
            <a:r>
              <a:rPr lang="en-US" altLang="zh-CN" sz="2400">
                <a:latin typeface="Arial" panose="020B0604020202020204" pitchFamily="34" charset="0"/>
                <a:ea typeface="宋体" panose="02010600030101010101" pitchFamily="2" charset="-122"/>
              </a:rPr>
              <a:t>C</a:t>
            </a:r>
            <a:r>
              <a:rPr lang="zh-CN" altLang="en-US" sz="2400" dirty="0">
                <a:latin typeface="Arial" panose="020B0604020202020204" pitchFamily="34" charset="0"/>
                <a:ea typeface="宋体" panose="02010600030101010101" pitchFamily="2" charset="-122"/>
              </a:rPr>
              <a:t>、入射角是</a:t>
            </a:r>
            <a:r>
              <a:rPr lang="en-US" altLang="zh-CN" sz="2400">
                <a:latin typeface="Arial" panose="020B0604020202020204" pitchFamily="34" charset="0"/>
                <a:ea typeface="宋体" panose="02010600030101010101" pitchFamily="2" charset="-122"/>
              </a:rPr>
              <a:t>0</a:t>
            </a:r>
            <a:r>
              <a:rPr lang="en-US" altLang="zh-CN" sz="2400" baseline="30000">
                <a:latin typeface="Arial" panose="020B0604020202020204" pitchFamily="34" charset="0"/>
                <a:ea typeface="宋体" panose="02010600030101010101" pitchFamily="2" charset="-122"/>
              </a:rPr>
              <a:t>0</a:t>
            </a:r>
            <a:r>
              <a:rPr lang="zh-CN" altLang="en-US" sz="2400" dirty="0">
                <a:latin typeface="Arial" panose="020B0604020202020204" pitchFamily="34" charset="0"/>
                <a:ea typeface="宋体" panose="02010600030101010101" pitchFamily="2" charset="-122"/>
              </a:rPr>
              <a:t>，反射角也是</a:t>
            </a:r>
            <a:r>
              <a:rPr lang="en-US" altLang="zh-CN" sz="2400">
                <a:latin typeface="Arial" panose="020B0604020202020204" pitchFamily="34" charset="0"/>
                <a:ea typeface="宋体" panose="02010600030101010101" pitchFamily="2" charset="-122"/>
              </a:rPr>
              <a:t>0</a:t>
            </a:r>
            <a:r>
              <a:rPr lang="en-US" altLang="zh-CN" sz="2400" baseline="30000">
                <a:latin typeface="Arial" panose="020B0604020202020204" pitchFamily="34" charset="0"/>
                <a:ea typeface="宋体" panose="02010600030101010101" pitchFamily="2" charset="-122"/>
              </a:rPr>
              <a:t>0</a:t>
            </a:r>
            <a:endParaRPr lang="en-US" altLang="zh-CN" sz="2400" baseline="30000">
              <a:latin typeface="Arial" panose="020B0604020202020204" pitchFamily="34" charset="0"/>
              <a:ea typeface="宋体" panose="02010600030101010101" pitchFamily="2" charset="-122"/>
            </a:endParaRPr>
          </a:p>
          <a:p>
            <a:pPr>
              <a:spcBef>
                <a:spcPct val="50000"/>
              </a:spcBef>
            </a:pPr>
            <a:r>
              <a:rPr lang="en-US" altLang="zh-CN" sz="2400">
                <a:latin typeface="Arial" panose="020B0604020202020204" pitchFamily="34" charset="0"/>
                <a:ea typeface="宋体" panose="02010600030101010101" pitchFamily="2" charset="-122"/>
              </a:rPr>
              <a:t>D</a:t>
            </a:r>
            <a:r>
              <a:rPr lang="zh-CN" altLang="en-US" sz="2400" dirty="0">
                <a:latin typeface="Arial" panose="020B0604020202020204" pitchFamily="34" charset="0"/>
                <a:ea typeface="宋体" panose="02010600030101010101" pitchFamily="2" charset="-122"/>
              </a:rPr>
              <a:t>、即使入射角是</a:t>
            </a:r>
            <a:r>
              <a:rPr lang="en-US" altLang="zh-CN" sz="2400">
                <a:latin typeface="Arial" panose="020B0604020202020204" pitchFamily="34" charset="0"/>
                <a:ea typeface="宋体" panose="02010600030101010101" pitchFamily="2" charset="-122"/>
              </a:rPr>
              <a:t>0</a:t>
            </a:r>
            <a:r>
              <a:rPr lang="en-US" altLang="zh-CN" sz="2400" baseline="30000">
                <a:latin typeface="Arial" panose="020B0604020202020204" pitchFamily="34" charset="0"/>
                <a:ea typeface="宋体" panose="02010600030101010101" pitchFamily="2" charset="-122"/>
              </a:rPr>
              <a:t>0</a:t>
            </a:r>
            <a:r>
              <a:rPr lang="zh-CN" altLang="en-US" sz="2400" dirty="0">
                <a:latin typeface="Arial" panose="020B0604020202020204" pitchFamily="34" charset="0"/>
                <a:ea typeface="宋体" panose="02010600030101010101" pitchFamily="2" charset="-122"/>
              </a:rPr>
              <a:t>，反射光线仍然与入射光线在同一平面内</a:t>
            </a:r>
            <a:endParaRPr lang="zh-CN" altLang="en-US" sz="2400" dirty="0">
              <a:latin typeface="Arial" panose="020B0604020202020204" pitchFamily="34" charset="0"/>
              <a:ea typeface="宋体" panose="02010600030101010101" pitchFamily="2" charset="-122"/>
            </a:endParaRPr>
          </a:p>
        </p:txBody>
      </p:sp>
      <p:sp>
        <p:nvSpPr>
          <p:cNvPr id="148489" name="文本框 148488"/>
          <p:cNvSpPr txBox="1"/>
          <p:nvPr/>
        </p:nvSpPr>
        <p:spPr>
          <a:xfrm>
            <a:off x="7319963" y="692150"/>
            <a:ext cx="576262" cy="521970"/>
          </a:xfrm>
          <a:prstGeom prst="rect">
            <a:avLst/>
          </a:prstGeom>
          <a:noFill/>
          <a:ln w="9525">
            <a:noFill/>
          </a:ln>
        </p:spPr>
        <p:txBody>
          <a:bodyPr anchor="t">
            <a:spAutoFit/>
          </a:bodyPr>
          <a:p>
            <a:pPr>
              <a:spcBef>
                <a:spcPct val="50000"/>
              </a:spcBef>
            </a:pPr>
            <a:r>
              <a:rPr lang="en-US" altLang="zh-CN" sz="2800">
                <a:solidFill>
                  <a:srgbClr val="FF0066"/>
                </a:solidFill>
                <a:latin typeface="Arial" panose="020B0604020202020204" pitchFamily="34" charset="0"/>
                <a:ea typeface="宋体" panose="02010600030101010101" pitchFamily="2" charset="-122"/>
              </a:rPr>
              <a:t>A</a:t>
            </a:r>
            <a:endParaRPr lang="en-US" altLang="zh-CN" sz="2800">
              <a:solidFill>
                <a:srgbClr val="FF0066"/>
              </a:solidFill>
              <a:latin typeface="Arial" panose="020B0604020202020204" pitchFamily="34" charset="0"/>
              <a:ea typeface="宋体" panose="02010600030101010101" pitchFamily="2" charset="-122"/>
            </a:endParaRPr>
          </a:p>
        </p:txBody>
      </p:sp>
      <p:sp>
        <p:nvSpPr>
          <p:cNvPr id="41993" name="文本框 148489"/>
          <p:cNvSpPr txBox="1"/>
          <p:nvPr/>
        </p:nvSpPr>
        <p:spPr>
          <a:xfrm>
            <a:off x="1524000" y="3213100"/>
            <a:ext cx="9144000" cy="368300"/>
          </a:xfrm>
          <a:prstGeom prst="rect">
            <a:avLst/>
          </a:prstGeom>
          <a:noFill/>
          <a:ln w="9525">
            <a:noFill/>
          </a:ln>
        </p:spPr>
        <p:txBody>
          <a:bodyPr anchor="t">
            <a:spAutoFit/>
          </a:bodyPr>
          <a:p>
            <a:pPr>
              <a:spcBef>
                <a:spcPct val="50000"/>
              </a:spcBef>
            </a:pPr>
            <a:endParaRPr lang="en-US" altLang="zh-CN">
              <a:latin typeface="Arial" panose="020B0604020202020204" pitchFamily="34" charset="0"/>
              <a:ea typeface="宋体" panose="02010600030101010101" pitchFamily="2" charset="-122"/>
            </a:endParaRPr>
          </a:p>
        </p:txBody>
      </p:sp>
      <p:sp>
        <p:nvSpPr>
          <p:cNvPr id="41994" name="文本框 148490"/>
          <p:cNvSpPr txBox="1"/>
          <p:nvPr/>
        </p:nvSpPr>
        <p:spPr>
          <a:xfrm>
            <a:off x="1703388" y="3573463"/>
            <a:ext cx="8642350" cy="3046095"/>
          </a:xfrm>
          <a:prstGeom prst="rect">
            <a:avLst/>
          </a:prstGeom>
          <a:noFill/>
          <a:ln w="9525">
            <a:noFill/>
          </a:ln>
        </p:spPr>
        <p:txBody>
          <a:bodyPr anchor="t">
            <a:spAutoFit/>
          </a:bodyPr>
          <a:p>
            <a:pPr>
              <a:spcBef>
                <a:spcPct val="50000"/>
              </a:spcBef>
            </a:pPr>
            <a:r>
              <a:rPr lang="en-US" altLang="zh-CN" sz="2400">
                <a:latin typeface="Arial" panose="020B0604020202020204" pitchFamily="34" charset="0"/>
                <a:ea typeface="宋体" panose="02010600030101010101" pitchFamily="2" charset="-122"/>
              </a:rPr>
              <a:t>7</a:t>
            </a:r>
            <a:r>
              <a:rPr lang="zh-CN" altLang="en-US" sz="2400" dirty="0">
                <a:latin typeface="Arial" panose="020B0604020202020204" pitchFamily="34" charset="0"/>
                <a:ea typeface="宋体" panose="02010600030101010101" pitchFamily="2" charset="-122"/>
              </a:rPr>
              <a:t>、下列关于法线的认识，错误的是（           ）</a:t>
            </a:r>
            <a:endParaRPr lang="zh-CN" altLang="en-US" sz="2400" dirty="0">
              <a:latin typeface="Arial" panose="020B0604020202020204" pitchFamily="34" charset="0"/>
              <a:ea typeface="宋体" panose="02010600030101010101" pitchFamily="2" charset="-122"/>
            </a:endParaRPr>
          </a:p>
          <a:p>
            <a:pPr>
              <a:spcBef>
                <a:spcPct val="50000"/>
              </a:spcBef>
            </a:pPr>
            <a:r>
              <a:rPr lang="en-US" altLang="zh-CN" sz="2400">
                <a:latin typeface="Arial" panose="020B0604020202020204" pitchFamily="34" charset="0"/>
                <a:ea typeface="宋体" panose="02010600030101010101" pitchFamily="2" charset="-122"/>
              </a:rPr>
              <a:t>A</a:t>
            </a:r>
            <a:r>
              <a:rPr lang="zh-CN" altLang="en-US" sz="2400" dirty="0">
                <a:latin typeface="Arial" panose="020B0604020202020204" pitchFamily="34" charset="0"/>
                <a:ea typeface="宋体" panose="02010600030101010101" pitchFamily="2" charset="-122"/>
              </a:rPr>
              <a:t>、法线是垂直于界面的一条光线</a:t>
            </a:r>
            <a:endParaRPr lang="zh-CN" altLang="en-US" sz="2400" dirty="0">
              <a:latin typeface="Arial" panose="020B0604020202020204" pitchFamily="34" charset="0"/>
              <a:ea typeface="宋体" panose="02010600030101010101" pitchFamily="2" charset="-122"/>
            </a:endParaRPr>
          </a:p>
          <a:p>
            <a:pPr>
              <a:spcBef>
                <a:spcPct val="50000"/>
              </a:spcBef>
            </a:pPr>
            <a:r>
              <a:rPr lang="en-US" altLang="zh-CN" sz="2400">
                <a:latin typeface="Arial" panose="020B0604020202020204" pitchFamily="34" charset="0"/>
                <a:ea typeface="宋体" panose="02010600030101010101" pitchFamily="2" charset="-122"/>
              </a:rPr>
              <a:t>B</a:t>
            </a:r>
            <a:r>
              <a:rPr lang="zh-CN" altLang="en-US" sz="2400" dirty="0">
                <a:latin typeface="Arial" panose="020B0604020202020204" pitchFamily="34" charset="0"/>
                <a:ea typeface="宋体" panose="02010600030101010101" pitchFamily="2" charset="-122"/>
              </a:rPr>
              <a:t>、法线不是光线，它是一条为了研究光的反射的规律而做的几何直线</a:t>
            </a:r>
            <a:endParaRPr lang="zh-CN" altLang="en-US" sz="2400" dirty="0">
              <a:latin typeface="Arial" panose="020B0604020202020204" pitchFamily="34" charset="0"/>
              <a:ea typeface="宋体" panose="02010600030101010101" pitchFamily="2" charset="-122"/>
            </a:endParaRPr>
          </a:p>
          <a:p>
            <a:pPr>
              <a:spcBef>
                <a:spcPct val="50000"/>
              </a:spcBef>
            </a:pPr>
            <a:r>
              <a:rPr lang="en-US" altLang="zh-CN" sz="2400">
                <a:latin typeface="Arial" panose="020B0604020202020204" pitchFamily="34" charset="0"/>
                <a:ea typeface="宋体" panose="02010600030101010101" pitchFamily="2" charset="-122"/>
              </a:rPr>
              <a:t>C</a:t>
            </a:r>
            <a:r>
              <a:rPr lang="zh-CN" altLang="en-US" sz="2400" dirty="0">
                <a:latin typeface="Arial" panose="020B0604020202020204" pitchFamily="34" charset="0"/>
                <a:ea typeface="宋体" panose="02010600030101010101" pitchFamily="2" charset="-122"/>
              </a:rPr>
              <a:t>、法线经过入射点，并且与界面垂直</a:t>
            </a:r>
            <a:endParaRPr lang="zh-CN" altLang="en-US" sz="2400" dirty="0">
              <a:latin typeface="Arial" panose="020B0604020202020204" pitchFamily="34" charset="0"/>
              <a:ea typeface="宋体" panose="02010600030101010101" pitchFamily="2" charset="-122"/>
            </a:endParaRPr>
          </a:p>
          <a:p>
            <a:pPr>
              <a:spcBef>
                <a:spcPct val="50000"/>
              </a:spcBef>
            </a:pPr>
            <a:r>
              <a:rPr lang="en-US" altLang="zh-CN" sz="2400">
                <a:latin typeface="Arial" panose="020B0604020202020204" pitchFamily="34" charset="0"/>
                <a:ea typeface="宋体" panose="02010600030101010101" pitchFamily="2" charset="-122"/>
              </a:rPr>
              <a:t>D</a:t>
            </a:r>
            <a:r>
              <a:rPr lang="zh-CN" altLang="en-US" sz="2400" dirty="0">
                <a:latin typeface="Arial" panose="020B0604020202020204" pitchFamily="34" charset="0"/>
                <a:ea typeface="宋体" panose="02010600030101010101" pitchFamily="2" charset="-122"/>
              </a:rPr>
              <a:t>、法线总是平分反射光线和入射光线的平角</a:t>
            </a:r>
            <a:endParaRPr lang="zh-CN" altLang="en-US" sz="2400" dirty="0">
              <a:latin typeface="Arial" panose="020B0604020202020204" pitchFamily="34" charset="0"/>
              <a:ea typeface="宋体" panose="02010600030101010101" pitchFamily="2" charset="-122"/>
            </a:endParaRPr>
          </a:p>
        </p:txBody>
      </p:sp>
      <p:sp>
        <p:nvSpPr>
          <p:cNvPr id="148492" name="文本框 148491"/>
          <p:cNvSpPr txBox="1"/>
          <p:nvPr/>
        </p:nvSpPr>
        <p:spPr>
          <a:xfrm>
            <a:off x="6959600" y="3644900"/>
            <a:ext cx="647700" cy="521970"/>
          </a:xfrm>
          <a:prstGeom prst="rect">
            <a:avLst/>
          </a:prstGeom>
          <a:noFill/>
          <a:ln w="9525">
            <a:noFill/>
          </a:ln>
        </p:spPr>
        <p:txBody>
          <a:bodyPr anchor="t">
            <a:spAutoFit/>
          </a:bodyPr>
          <a:p>
            <a:pPr>
              <a:spcBef>
                <a:spcPct val="50000"/>
              </a:spcBef>
            </a:pPr>
            <a:r>
              <a:rPr lang="en-US" altLang="zh-CN" sz="2800">
                <a:solidFill>
                  <a:srgbClr val="FF0066"/>
                </a:solidFill>
                <a:latin typeface="Arial" panose="020B0604020202020204" pitchFamily="34" charset="0"/>
                <a:ea typeface="宋体" panose="02010600030101010101" pitchFamily="2" charset="-122"/>
              </a:rPr>
              <a:t>A</a:t>
            </a:r>
            <a:endParaRPr lang="en-US" altLang="zh-CN" sz="2800">
              <a:solidFill>
                <a:srgbClr val="FF0066"/>
              </a:solidFill>
              <a:latin typeface="Arial" panose="020B0604020202020204" pitchFamily="34" charset="0"/>
              <a:ea typeface="宋体" panose="02010600030101010101" pitchFamily="2" charset="-122"/>
            </a:endParaRPr>
          </a:p>
        </p:txBody>
      </p:sp>
      <p:sp>
        <p:nvSpPr>
          <p:cNvPr id="41996" name="矩形 148492"/>
          <p:cNvSpPr/>
          <p:nvPr/>
        </p:nvSpPr>
        <p:spPr>
          <a:xfrm>
            <a:off x="1774825" y="692150"/>
            <a:ext cx="6514465" cy="460375"/>
          </a:xfrm>
          <a:prstGeom prst="rect">
            <a:avLst/>
          </a:prstGeom>
          <a:noFill/>
          <a:ln w="9525">
            <a:noFill/>
          </a:ln>
        </p:spPr>
        <p:txBody>
          <a:bodyPr wrap="none" anchor="t">
            <a:spAutoFit/>
          </a:bodyPr>
          <a:p>
            <a:pPr>
              <a:spcBef>
                <a:spcPct val="50000"/>
              </a:spcBef>
            </a:pPr>
            <a:r>
              <a:rPr lang="en-US" altLang="zh-CN" sz="2400">
                <a:latin typeface="Arial" panose="020B0604020202020204" pitchFamily="34" charset="0"/>
                <a:ea typeface="宋体" panose="02010600030101010101" pitchFamily="2" charset="-122"/>
              </a:rPr>
              <a:t>6</a:t>
            </a:r>
            <a:r>
              <a:rPr lang="zh-CN" altLang="en-US" sz="2400" dirty="0">
                <a:latin typeface="Arial" panose="020B0604020202020204" pitchFamily="34" charset="0"/>
                <a:ea typeface="宋体" panose="02010600030101010101" pitchFamily="2" charset="-122"/>
              </a:rPr>
              <a:t>、下列说法中违反光的反射定律的是（        ）</a:t>
            </a:r>
            <a:endParaRPr lang="zh-CN" altLang="en-US" sz="2400" dirty="0">
              <a:latin typeface="Arial" panose="020B0604020202020204" pitchFamily="34" charset="0"/>
              <a:ea typeface="宋体" panose="02010600030101010101" pitchFamily="2" charset="-122"/>
            </a:endParaRPr>
          </a:p>
        </p:txBody>
      </p:sp>
      <p:pic>
        <p:nvPicPr>
          <p:cNvPr id="41997" name="图片 148493" descr="动手动脑学物理30"/>
          <p:cNvPicPr>
            <a:picLocks noChangeAspect="1"/>
          </p:cNvPicPr>
          <p:nvPr/>
        </p:nvPicPr>
        <p:blipFill>
          <a:blip r:embed="rId2">
            <a:clrChange>
              <a:clrFrom>
                <a:srgbClr val="FFFFFF"/>
              </a:clrFrom>
              <a:clrTo>
                <a:srgbClr val="FFFFFF">
                  <a:alpha val="0"/>
                </a:srgbClr>
              </a:clrTo>
            </a:clrChange>
          </a:blip>
          <a:stretch>
            <a:fillRect/>
          </a:stretch>
        </p:blipFill>
        <p:spPr>
          <a:xfrm>
            <a:off x="9625013" y="0"/>
            <a:ext cx="1042987" cy="549275"/>
          </a:xfrm>
          <a:prstGeom prst="rect">
            <a:avLst/>
          </a:prstGeom>
          <a:noFill/>
          <a:ln w="9525">
            <a:noFill/>
          </a:ln>
        </p:spPr>
      </p:pic>
      <p:pic>
        <p:nvPicPr>
          <p:cNvPr id="41998" name="图片 148494" descr="52"/>
          <p:cNvPicPr>
            <a:picLocks noChangeAspect="1"/>
          </p:cNvPicPr>
          <p:nvPr/>
        </p:nvPicPr>
        <p:blipFill>
          <a:blip r:embed="rId3"/>
          <a:stretch>
            <a:fillRect/>
          </a:stretch>
        </p:blipFill>
        <p:spPr>
          <a:xfrm>
            <a:off x="9667875" y="5765800"/>
            <a:ext cx="1000125" cy="1092200"/>
          </a:xfrm>
          <a:prstGeom prst="rect">
            <a:avLst/>
          </a:prstGeom>
          <a:noFill/>
          <a:ln w="9525">
            <a:noFill/>
          </a:ln>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48489"/>
                                        </p:tgtEl>
                                        <p:attrNameLst>
                                          <p:attrName>style.visibility</p:attrName>
                                        </p:attrNameLst>
                                      </p:cBhvr>
                                      <p:to>
                                        <p:strVal val="visible"/>
                                      </p:to>
                                    </p:set>
                                    <p:animEffect transition="in" filter="wipe(down)">
                                      <p:cBhvr>
                                        <p:cTn id="7" dur="290">
                                          <p:stCondLst>
                                            <p:cond delay="0"/>
                                          </p:stCondLst>
                                        </p:cTn>
                                        <p:tgtEl>
                                          <p:spTgt spid="148489"/>
                                        </p:tgtEl>
                                      </p:cBhvr>
                                    </p:animEffect>
                                    <p:anim calcmode="lin" valueType="num">
                                      <p:cBhvr>
                                        <p:cTn id="8" dur="911" tmFilter="0,0; 0.14,0.36; 0.43,0.73; 0.71,0.91; 1.0,1.0">
                                          <p:stCondLst>
                                            <p:cond delay="0"/>
                                          </p:stCondLst>
                                        </p:cTn>
                                        <p:tgtEl>
                                          <p:spTgt spid="148489"/>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48489"/>
                                        </p:tgtEl>
                                        <p:attrNameLst>
                                          <p:attrName>ppt_y</p:attrName>
                                        </p:attrNameLst>
                                      </p:cBhvr>
                                      <p:tavLst>
                                        <p:tav tm="0" fmla="#ppt_y-sin(pi*$)/3">
                                          <p:val>
                                            <p:fltVal val="0.500000"/>
                                          </p:val>
                                        </p:tav>
                                        <p:tav tm="100000">
                                          <p:val>
                                            <p:fltVal val="1.000000"/>
                                          </p:val>
                                        </p:tav>
                                      </p:tavLst>
                                    </p:anim>
                                    <p:anim calcmode="lin" valueType="num">
                                      <p:cBhvr>
                                        <p:cTn id="10" dur="332" tmFilter="0, 0; 0.125,0.2665; 0.25,0.4; 0.375,0.465; 0.5,0.5;  0.625,0.535; 0.75,0.6; 0.875,0.7335; 1,1">
                                          <p:stCondLst>
                                            <p:cond delay="332"/>
                                          </p:stCondLst>
                                        </p:cTn>
                                        <p:tgtEl>
                                          <p:spTgt spid="148489"/>
                                        </p:tgtEl>
                                        <p:attrNameLst>
                                          <p:attrName>ppt_y</p:attrName>
                                        </p:attrNameLst>
                                      </p:cBhvr>
                                      <p:tavLst>
                                        <p:tav tm="0" fmla="#ppt_y-sin(pi*$)/9">
                                          <p:val>
                                            <p:fltVal val="0.000000"/>
                                          </p:val>
                                        </p:tav>
                                        <p:tav tm="100000">
                                          <p:val>
                                            <p:fltVal val="1.000000"/>
                                          </p:val>
                                        </p:tav>
                                      </p:tavLst>
                                    </p:anim>
                                    <p:anim calcmode="lin" valueType="num">
                                      <p:cBhvr>
                                        <p:cTn id="11" dur="166" tmFilter="0, 0; 0.125,0.2665; 0.25,0.4; 0.375,0.465; 0.5,0.5;  0.625,0.535; 0.75,0.6; 0.875,0.7335; 1,1">
                                          <p:stCondLst>
                                            <p:cond delay="662"/>
                                          </p:stCondLst>
                                        </p:cTn>
                                        <p:tgtEl>
                                          <p:spTgt spid="148489"/>
                                        </p:tgtEl>
                                        <p:attrNameLst>
                                          <p:attrName>ppt_y</p:attrName>
                                        </p:attrNameLst>
                                      </p:cBhvr>
                                      <p:tavLst>
                                        <p:tav tm="0" fmla="#ppt_y-sin(pi*$)/27">
                                          <p:val>
                                            <p:fltVal val="0.000000"/>
                                          </p:val>
                                        </p:tav>
                                        <p:tav tm="100000">
                                          <p:val>
                                            <p:fltVal val="1.000000"/>
                                          </p:val>
                                        </p:tav>
                                      </p:tavLst>
                                    </p:anim>
                                    <p:anim calcmode="lin" valueType="num">
                                      <p:cBhvr>
                                        <p:cTn id="12" dur="82" tmFilter="0, 0; 0.125,0.2665; 0.25,0.4; 0.375,0.465; 0.5,0.5;  0.625,0.535; 0.75,0.6; 0.875,0.7335; 1,1">
                                          <p:stCondLst>
                                            <p:cond delay="828"/>
                                          </p:stCondLst>
                                        </p:cTn>
                                        <p:tgtEl>
                                          <p:spTgt spid="148489"/>
                                        </p:tgtEl>
                                        <p:attrNameLst>
                                          <p:attrName>ppt_y</p:attrName>
                                        </p:attrNameLst>
                                      </p:cBhvr>
                                      <p:tavLst>
                                        <p:tav tm="0" fmla="#ppt_y-sin(pi*$)/81">
                                          <p:val>
                                            <p:fltVal val="0.000000"/>
                                          </p:val>
                                        </p:tav>
                                        <p:tav tm="100000">
                                          <p:val>
                                            <p:fltVal val="1.000000"/>
                                          </p:val>
                                        </p:tav>
                                      </p:tavLst>
                                    </p:anim>
                                    <p:animScale>
                                      <p:cBhvr>
                                        <p:cTn id="13" dur="13">
                                          <p:stCondLst>
                                            <p:cond delay="325"/>
                                          </p:stCondLst>
                                        </p:cTn>
                                        <p:tgtEl>
                                          <p:spTgt spid="148489"/>
                                        </p:tgtEl>
                                      </p:cBhvr>
                                      <p:to x="100000" y="60000"/>
                                    </p:animScale>
                                    <p:animScale>
                                      <p:cBhvr>
                                        <p:cTn id="14" dur="83" decel="50000">
                                          <p:stCondLst>
                                            <p:cond delay="338"/>
                                          </p:stCondLst>
                                        </p:cTn>
                                        <p:tgtEl>
                                          <p:spTgt spid="148489"/>
                                        </p:tgtEl>
                                      </p:cBhvr>
                                      <p:to x="100000" y="100000"/>
                                    </p:animScale>
                                    <p:animScale>
                                      <p:cBhvr>
                                        <p:cTn id="15" dur="13">
                                          <p:stCondLst>
                                            <p:cond delay="656"/>
                                          </p:stCondLst>
                                        </p:cTn>
                                        <p:tgtEl>
                                          <p:spTgt spid="148489"/>
                                        </p:tgtEl>
                                      </p:cBhvr>
                                      <p:to x="100000" y="80000"/>
                                    </p:animScale>
                                    <p:animScale>
                                      <p:cBhvr>
                                        <p:cTn id="16" dur="83" decel="50000">
                                          <p:stCondLst>
                                            <p:cond delay="669"/>
                                          </p:stCondLst>
                                        </p:cTn>
                                        <p:tgtEl>
                                          <p:spTgt spid="148489"/>
                                        </p:tgtEl>
                                      </p:cBhvr>
                                      <p:to x="100000" y="100000"/>
                                    </p:animScale>
                                    <p:animScale>
                                      <p:cBhvr>
                                        <p:cTn id="17" dur="13">
                                          <p:stCondLst>
                                            <p:cond delay="821"/>
                                          </p:stCondLst>
                                        </p:cTn>
                                        <p:tgtEl>
                                          <p:spTgt spid="148489"/>
                                        </p:tgtEl>
                                      </p:cBhvr>
                                      <p:to x="100000" y="90000"/>
                                    </p:animScale>
                                    <p:animScale>
                                      <p:cBhvr>
                                        <p:cTn id="18" dur="83" decel="50000">
                                          <p:stCondLst>
                                            <p:cond delay="834"/>
                                          </p:stCondLst>
                                        </p:cTn>
                                        <p:tgtEl>
                                          <p:spTgt spid="148489"/>
                                        </p:tgtEl>
                                      </p:cBhvr>
                                      <p:to x="100000" y="100000"/>
                                    </p:animScale>
                                    <p:animScale>
                                      <p:cBhvr>
                                        <p:cTn id="19" dur="13">
                                          <p:stCondLst>
                                            <p:cond delay="904"/>
                                          </p:stCondLst>
                                        </p:cTn>
                                        <p:tgtEl>
                                          <p:spTgt spid="148489"/>
                                        </p:tgtEl>
                                      </p:cBhvr>
                                      <p:to x="100000" y="95000"/>
                                    </p:animScale>
                                    <p:animScale>
                                      <p:cBhvr>
                                        <p:cTn id="20" dur="83" decel="50000">
                                          <p:stCondLst>
                                            <p:cond delay="917"/>
                                          </p:stCondLst>
                                        </p:cTn>
                                        <p:tgtEl>
                                          <p:spTgt spid="148489"/>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148492"/>
                                        </p:tgtEl>
                                        <p:attrNameLst>
                                          <p:attrName>style.visibility</p:attrName>
                                        </p:attrNameLst>
                                      </p:cBhvr>
                                      <p:to>
                                        <p:strVal val="visible"/>
                                      </p:to>
                                    </p:set>
                                    <p:animEffect transition="in" filter="wipe(down)">
                                      <p:cBhvr>
                                        <p:cTn id="25" dur="145">
                                          <p:stCondLst>
                                            <p:cond delay="0"/>
                                          </p:stCondLst>
                                        </p:cTn>
                                        <p:tgtEl>
                                          <p:spTgt spid="148492"/>
                                        </p:tgtEl>
                                      </p:cBhvr>
                                    </p:animEffect>
                                    <p:anim calcmode="lin" valueType="num">
                                      <p:cBhvr>
                                        <p:cTn id="26" dur="456" tmFilter="0,0; 0.14,0.36; 0.43,0.73; 0.71,0.91; 1.0,1.0">
                                          <p:stCondLst>
                                            <p:cond delay="0"/>
                                          </p:stCondLst>
                                        </p:cTn>
                                        <p:tgtEl>
                                          <p:spTgt spid="148492"/>
                                        </p:tgtEl>
                                        <p:attrNameLst>
                                          <p:attrName>ppt_x</p:attrName>
                                        </p:attrNameLst>
                                      </p:cBhvr>
                                      <p:tavLst>
                                        <p:tav tm="0">
                                          <p:val>
                                            <p:strVal val="#ppt_x-0.25"/>
                                          </p:val>
                                        </p:tav>
                                        <p:tav tm="100000">
                                          <p:val>
                                            <p:strVal val="#ppt_x"/>
                                          </p:val>
                                        </p:tav>
                                      </p:tavLst>
                                    </p:anim>
                                    <p:anim calcmode="lin" valueType="num">
                                      <p:cBhvr>
                                        <p:cTn id="27" dur="166" tmFilter="0.0,0.0; 0.25,0.07; 0.50,0.2; 0.75,0.467; 1.0,1.0">
                                          <p:stCondLst>
                                            <p:cond delay="0"/>
                                          </p:stCondLst>
                                        </p:cTn>
                                        <p:tgtEl>
                                          <p:spTgt spid="148492"/>
                                        </p:tgtEl>
                                        <p:attrNameLst>
                                          <p:attrName>ppt_y</p:attrName>
                                        </p:attrNameLst>
                                      </p:cBhvr>
                                      <p:tavLst>
                                        <p:tav tm="0" fmla="#ppt_y-sin(pi*$)/3">
                                          <p:val>
                                            <p:fltVal val="0.500000"/>
                                          </p:val>
                                        </p:tav>
                                        <p:tav tm="100000">
                                          <p:val>
                                            <p:fltVal val="1.000000"/>
                                          </p:val>
                                        </p:tav>
                                      </p:tavLst>
                                    </p:anim>
                                    <p:anim calcmode="lin" valueType="num">
                                      <p:cBhvr>
                                        <p:cTn id="28" dur="166" tmFilter="0, 0; 0.125,0.2665; 0.25,0.4; 0.375,0.465; 0.5,0.5;  0.625,0.535; 0.75,0.6; 0.875,0.7335; 1,1">
                                          <p:stCondLst>
                                            <p:cond delay="166"/>
                                          </p:stCondLst>
                                        </p:cTn>
                                        <p:tgtEl>
                                          <p:spTgt spid="148492"/>
                                        </p:tgtEl>
                                        <p:attrNameLst>
                                          <p:attrName>ppt_y</p:attrName>
                                        </p:attrNameLst>
                                      </p:cBhvr>
                                      <p:tavLst>
                                        <p:tav tm="0" fmla="#ppt_y-sin(pi*$)/9">
                                          <p:val>
                                            <p:fltVal val="0.000000"/>
                                          </p:val>
                                        </p:tav>
                                        <p:tav tm="100000">
                                          <p:val>
                                            <p:fltVal val="1.000000"/>
                                          </p:val>
                                        </p:tav>
                                      </p:tavLst>
                                    </p:anim>
                                    <p:anim calcmode="lin" valueType="num">
                                      <p:cBhvr>
                                        <p:cTn id="29" dur="83" tmFilter="0, 0; 0.125,0.2665; 0.25,0.4; 0.375,0.465; 0.5,0.5;  0.625,0.535; 0.75,0.6; 0.875,0.7335; 1,1">
                                          <p:stCondLst>
                                            <p:cond delay="331"/>
                                          </p:stCondLst>
                                        </p:cTn>
                                        <p:tgtEl>
                                          <p:spTgt spid="148492"/>
                                        </p:tgtEl>
                                        <p:attrNameLst>
                                          <p:attrName>ppt_y</p:attrName>
                                        </p:attrNameLst>
                                      </p:cBhvr>
                                      <p:tavLst>
                                        <p:tav tm="0" fmla="#ppt_y-sin(pi*$)/27">
                                          <p:val>
                                            <p:fltVal val="0.000000"/>
                                          </p:val>
                                        </p:tav>
                                        <p:tav tm="100000">
                                          <p:val>
                                            <p:fltVal val="1.000000"/>
                                          </p:val>
                                        </p:tav>
                                      </p:tavLst>
                                    </p:anim>
                                    <p:anim calcmode="lin" valueType="num">
                                      <p:cBhvr>
                                        <p:cTn id="30" dur="41" tmFilter="0, 0; 0.125,0.2665; 0.25,0.4; 0.375,0.465; 0.5,0.5;  0.625,0.535; 0.75,0.6; 0.875,0.7335; 1,1">
                                          <p:stCondLst>
                                            <p:cond delay="414"/>
                                          </p:stCondLst>
                                        </p:cTn>
                                        <p:tgtEl>
                                          <p:spTgt spid="148492"/>
                                        </p:tgtEl>
                                        <p:attrNameLst>
                                          <p:attrName>ppt_y</p:attrName>
                                        </p:attrNameLst>
                                      </p:cBhvr>
                                      <p:tavLst>
                                        <p:tav tm="0" fmla="#ppt_y-sin(pi*$)/81">
                                          <p:val>
                                            <p:fltVal val="0.000000"/>
                                          </p:val>
                                        </p:tav>
                                        <p:tav tm="100000">
                                          <p:val>
                                            <p:fltVal val="1.000000"/>
                                          </p:val>
                                        </p:tav>
                                      </p:tavLst>
                                    </p:anim>
                                    <p:animScale>
                                      <p:cBhvr>
                                        <p:cTn id="31" dur="7">
                                          <p:stCondLst>
                                            <p:cond delay="162"/>
                                          </p:stCondLst>
                                        </p:cTn>
                                        <p:tgtEl>
                                          <p:spTgt spid="148492"/>
                                        </p:tgtEl>
                                      </p:cBhvr>
                                      <p:to x="100000" y="60000"/>
                                    </p:animScale>
                                    <p:animScale>
                                      <p:cBhvr>
                                        <p:cTn id="32" dur="41" decel="50000">
                                          <p:stCondLst>
                                            <p:cond delay="169"/>
                                          </p:stCondLst>
                                        </p:cTn>
                                        <p:tgtEl>
                                          <p:spTgt spid="148492"/>
                                        </p:tgtEl>
                                      </p:cBhvr>
                                      <p:to x="100000" y="100000"/>
                                    </p:animScale>
                                    <p:animScale>
                                      <p:cBhvr>
                                        <p:cTn id="33" dur="7">
                                          <p:stCondLst>
                                            <p:cond delay="328"/>
                                          </p:stCondLst>
                                        </p:cTn>
                                        <p:tgtEl>
                                          <p:spTgt spid="148492"/>
                                        </p:tgtEl>
                                      </p:cBhvr>
                                      <p:to x="100000" y="80000"/>
                                    </p:animScale>
                                    <p:animScale>
                                      <p:cBhvr>
                                        <p:cTn id="34" dur="41" decel="50000">
                                          <p:stCondLst>
                                            <p:cond delay="335"/>
                                          </p:stCondLst>
                                        </p:cTn>
                                        <p:tgtEl>
                                          <p:spTgt spid="148492"/>
                                        </p:tgtEl>
                                      </p:cBhvr>
                                      <p:to x="100000" y="100000"/>
                                    </p:animScale>
                                    <p:animScale>
                                      <p:cBhvr>
                                        <p:cTn id="35" dur="7">
                                          <p:stCondLst>
                                            <p:cond delay="410"/>
                                          </p:stCondLst>
                                        </p:cTn>
                                        <p:tgtEl>
                                          <p:spTgt spid="148492"/>
                                        </p:tgtEl>
                                      </p:cBhvr>
                                      <p:to x="100000" y="90000"/>
                                    </p:animScale>
                                    <p:animScale>
                                      <p:cBhvr>
                                        <p:cTn id="36" dur="41" decel="50000">
                                          <p:stCondLst>
                                            <p:cond delay="417"/>
                                          </p:stCondLst>
                                        </p:cTn>
                                        <p:tgtEl>
                                          <p:spTgt spid="148492"/>
                                        </p:tgtEl>
                                      </p:cBhvr>
                                      <p:to x="100000" y="100000"/>
                                    </p:animScale>
                                    <p:animScale>
                                      <p:cBhvr>
                                        <p:cTn id="37" dur="7">
                                          <p:stCondLst>
                                            <p:cond delay="452"/>
                                          </p:stCondLst>
                                        </p:cTn>
                                        <p:tgtEl>
                                          <p:spTgt spid="148492"/>
                                        </p:tgtEl>
                                      </p:cBhvr>
                                      <p:to x="100000" y="95000"/>
                                    </p:animScale>
                                    <p:animScale>
                                      <p:cBhvr>
                                        <p:cTn id="38" dur="41" decel="50000">
                                          <p:stCondLst>
                                            <p:cond delay="458"/>
                                          </p:stCondLst>
                                        </p:cTn>
                                        <p:tgtEl>
                                          <p:spTgt spid="14849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489" grpId="0"/>
      <p:bldP spid="14849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7" name="矩形 52226"/>
          <p:cNvSpPr/>
          <p:nvPr/>
        </p:nvSpPr>
        <p:spPr>
          <a:xfrm>
            <a:off x="1847850" y="620713"/>
            <a:ext cx="8424863" cy="5174615"/>
          </a:xfrm>
          <a:prstGeom prst="rect">
            <a:avLst/>
          </a:prstGeom>
          <a:noFill/>
          <a:ln w="9525">
            <a:noFill/>
          </a:ln>
        </p:spPr>
        <p:txBody>
          <a:bodyPr anchor="t">
            <a:spAutoFit/>
          </a:bodyPr>
          <a:p>
            <a:pPr>
              <a:lnSpc>
                <a:spcPct val="145000"/>
              </a:lnSpc>
              <a:spcBef>
                <a:spcPct val="50000"/>
              </a:spcBef>
            </a:pPr>
            <a:r>
              <a:rPr lang="en-US" altLang="zh-CN" sz="2800" b="1">
                <a:latin typeface="Times New Roman" panose="02020603050405020304" pitchFamily="18" charset="0"/>
                <a:ea typeface="幼圆" panose="02010509060101010101" pitchFamily="49" charset="-122"/>
              </a:rPr>
              <a:t>9</a:t>
            </a:r>
            <a:r>
              <a:rPr lang="zh-CN" altLang="en-US" sz="2800" b="1" dirty="0">
                <a:latin typeface="Times New Roman" panose="02020603050405020304" pitchFamily="18" charset="0"/>
                <a:ea typeface="幼圆" panose="02010509060101010101" pitchFamily="49" charset="-122"/>
              </a:rPr>
              <a:t>．电视机的遥控器可以发射一种不可见光，叫做红外线，用它来传递信息，实现对电视机的控制，不把遥控器对准电视机的控制窗口，按一下按钮，有时也可以控制电视机，如图所示，这是利用（             ）</a:t>
            </a:r>
            <a:endParaRPr lang="zh-CN" altLang="en-US" sz="2800" b="1" dirty="0">
              <a:latin typeface="Times New Roman" panose="02020603050405020304" pitchFamily="18" charset="0"/>
              <a:ea typeface="幼圆" panose="02010509060101010101" pitchFamily="49" charset="-122"/>
            </a:endParaRPr>
          </a:p>
          <a:p>
            <a:pPr>
              <a:spcBef>
                <a:spcPct val="50000"/>
              </a:spcBef>
            </a:pPr>
            <a:r>
              <a:rPr lang="en-US" altLang="zh-CN" sz="2800" b="1">
                <a:latin typeface="Times New Roman" panose="02020603050405020304" pitchFamily="18" charset="0"/>
                <a:ea typeface="幼圆" panose="02010509060101010101" pitchFamily="49" charset="-122"/>
              </a:rPr>
              <a:t>A. </a:t>
            </a:r>
            <a:r>
              <a:rPr lang="zh-CN" altLang="en-US" sz="2800" b="1" dirty="0">
                <a:latin typeface="Times New Roman" panose="02020603050405020304" pitchFamily="18" charset="0"/>
                <a:ea typeface="幼圆" panose="02010509060101010101" pitchFamily="49" charset="-122"/>
              </a:rPr>
              <a:t>光的直线传播原理。</a:t>
            </a:r>
            <a:endParaRPr lang="zh-CN" altLang="en-US" sz="2800" b="1" dirty="0">
              <a:latin typeface="Times New Roman" panose="02020603050405020304" pitchFamily="18" charset="0"/>
              <a:ea typeface="幼圆" panose="02010509060101010101" pitchFamily="49" charset="-122"/>
            </a:endParaRPr>
          </a:p>
          <a:p>
            <a:pPr>
              <a:spcBef>
                <a:spcPct val="50000"/>
              </a:spcBef>
            </a:pPr>
            <a:r>
              <a:rPr lang="en-US" altLang="zh-CN" sz="2800" b="1">
                <a:latin typeface="Times New Roman" panose="02020603050405020304" pitchFamily="18" charset="0"/>
                <a:ea typeface="幼圆" panose="02010509060101010101" pitchFamily="49" charset="-122"/>
              </a:rPr>
              <a:t>B. </a:t>
            </a:r>
            <a:r>
              <a:rPr lang="zh-CN" altLang="en-US" sz="2800" b="1" dirty="0">
                <a:latin typeface="Times New Roman" panose="02020603050405020304" pitchFamily="18" charset="0"/>
                <a:ea typeface="幼圆" panose="02010509060101010101" pitchFamily="49" charset="-122"/>
              </a:rPr>
              <a:t>光的反射原理</a:t>
            </a:r>
            <a:endParaRPr lang="zh-CN" altLang="en-US" sz="2800" b="1" dirty="0">
              <a:latin typeface="Times New Roman" panose="02020603050405020304" pitchFamily="18" charset="0"/>
              <a:ea typeface="幼圆" panose="02010509060101010101" pitchFamily="49" charset="-122"/>
            </a:endParaRPr>
          </a:p>
          <a:p>
            <a:pPr>
              <a:spcBef>
                <a:spcPct val="50000"/>
              </a:spcBef>
            </a:pPr>
            <a:r>
              <a:rPr lang="en-US" altLang="zh-CN" sz="2800" b="1">
                <a:latin typeface="Times New Roman" panose="02020603050405020304" pitchFamily="18" charset="0"/>
                <a:ea typeface="幼圆" panose="02010509060101010101" pitchFamily="49" charset="-122"/>
              </a:rPr>
              <a:t>C. </a:t>
            </a:r>
            <a:r>
              <a:rPr lang="zh-CN" altLang="en-US" sz="2800" b="1" dirty="0">
                <a:latin typeface="Times New Roman" panose="02020603050405020304" pitchFamily="18" charset="0"/>
                <a:ea typeface="幼圆" panose="02010509060101010101" pitchFamily="49" charset="-122"/>
              </a:rPr>
              <a:t>光的折射原理。</a:t>
            </a:r>
            <a:endParaRPr lang="zh-CN" altLang="en-US" sz="2800" b="1" dirty="0">
              <a:latin typeface="Times New Roman" panose="02020603050405020304" pitchFamily="18" charset="0"/>
              <a:ea typeface="幼圆" panose="02010509060101010101" pitchFamily="49" charset="-122"/>
            </a:endParaRPr>
          </a:p>
          <a:p>
            <a:pPr>
              <a:spcBef>
                <a:spcPct val="50000"/>
              </a:spcBef>
            </a:pPr>
            <a:r>
              <a:rPr lang="en-US" altLang="zh-CN" sz="2800" b="1">
                <a:latin typeface="Times New Roman" panose="02020603050405020304" pitchFamily="18" charset="0"/>
                <a:ea typeface="幼圆" panose="02010509060101010101" pitchFamily="49" charset="-122"/>
              </a:rPr>
              <a:t>D. </a:t>
            </a:r>
            <a:r>
              <a:rPr lang="zh-CN" altLang="en-US" sz="2800" b="1" dirty="0">
                <a:latin typeface="Times New Roman" panose="02020603050405020304" pitchFamily="18" charset="0"/>
                <a:ea typeface="幼圆" panose="02010509060101010101" pitchFamily="49" charset="-122"/>
              </a:rPr>
              <a:t>光路可逆性原理。</a:t>
            </a:r>
            <a:endParaRPr lang="zh-CN" altLang="en-US" sz="2800" b="1" dirty="0">
              <a:latin typeface="Times New Roman" panose="02020603050405020304" pitchFamily="18" charset="0"/>
              <a:ea typeface="幼圆" panose="02010509060101010101" pitchFamily="49" charset="-122"/>
            </a:endParaRPr>
          </a:p>
        </p:txBody>
      </p:sp>
      <p:pic>
        <p:nvPicPr>
          <p:cNvPr id="52229" name="图片 52228" descr="电视机原理"/>
          <p:cNvPicPr>
            <a:picLocks noChangeAspect="1"/>
          </p:cNvPicPr>
          <p:nvPr/>
        </p:nvPicPr>
        <p:blipFill>
          <a:blip r:embed="rId1"/>
          <a:stretch>
            <a:fillRect/>
          </a:stretch>
        </p:blipFill>
        <p:spPr>
          <a:xfrm>
            <a:off x="5486400" y="4021138"/>
            <a:ext cx="5181600" cy="2836862"/>
          </a:xfrm>
          <a:prstGeom prst="rect">
            <a:avLst/>
          </a:prstGeom>
          <a:noFill/>
          <a:ln w="9525">
            <a:noFill/>
          </a:ln>
        </p:spPr>
      </p:pic>
      <p:sp>
        <p:nvSpPr>
          <p:cNvPr id="52230" name="文本框 52229"/>
          <p:cNvSpPr txBox="1"/>
          <p:nvPr/>
        </p:nvSpPr>
        <p:spPr>
          <a:xfrm>
            <a:off x="8688388" y="2636838"/>
            <a:ext cx="511175" cy="645160"/>
          </a:xfrm>
          <a:prstGeom prst="rect">
            <a:avLst/>
          </a:prstGeom>
          <a:noFill/>
          <a:ln w="38100">
            <a:noFill/>
          </a:ln>
        </p:spPr>
        <p:txBody>
          <a:bodyPr anchor="t">
            <a:spAutoFit/>
          </a:bodyPr>
          <a:p>
            <a:pPr algn="ctr">
              <a:spcBef>
                <a:spcPct val="50000"/>
              </a:spcBef>
            </a:pPr>
            <a:r>
              <a:rPr lang="en-US" altLang="zh-CN" sz="3600" b="1">
                <a:solidFill>
                  <a:srgbClr val="FF0066"/>
                </a:solidFill>
                <a:latin typeface="Times New Roman" panose="02020603050405020304" pitchFamily="18" charset="0"/>
                <a:ea typeface="幼圆" panose="02010509060101010101" pitchFamily="49" charset="-122"/>
              </a:rPr>
              <a:t>B</a:t>
            </a:r>
            <a:endParaRPr lang="en-US" altLang="zh-CN" sz="3600" b="1">
              <a:solidFill>
                <a:srgbClr val="FF0066"/>
              </a:solidFill>
              <a:latin typeface="Times New Roman" panose="02020603050405020304" pitchFamily="18" charset="0"/>
              <a:ea typeface="幼圆" panose="02010509060101010101" pitchFamily="49" charset="-122"/>
            </a:endParaRPr>
          </a:p>
        </p:txBody>
      </p:sp>
      <p:grpSp>
        <p:nvGrpSpPr>
          <p:cNvPr id="43012" name="组合 52237"/>
          <p:cNvGrpSpPr>
            <a:grpSpLocks noChangeAspect="1"/>
          </p:cNvGrpSpPr>
          <p:nvPr/>
        </p:nvGrpSpPr>
        <p:grpSpPr>
          <a:xfrm>
            <a:off x="4295775" y="0"/>
            <a:ext cx="3960813" cy="655638"/>
            <a:chOff x="2362" y="1765"/>
            <a:chExt cx="5423" cy="899"/>
          </a:xfrm>
        </p:grpSpPr>
        <p:sp>
          <p:nvSpPr>
            <p:cNvPr id="43013" name="矩形 52238"/>
            <p:cNvSpPr>
              <a:spLocks noChangeAspect="1"/>
            </p:cNvSpPr>
            <p:nvPr/>
          </p:nvSpPr>
          <p:spPr>
            <a:xfrm>
              <a:off x="2362" y="1765"/>
              <a:ext cx="5423" cy="899"/>
            </a:xfrm>
            <a:prstGeom prst="rect">
              <a:avLst/>
            </a:prstGeom>
            <a:noFill/>
            <a:ln w="9525">
              <a:noFill/>
            </a:ln>
          </p:spPr>
          <p:txBody>
            <a:bodyPr anchor="t"/>
            <a:p>
              <a:endParaRPr lang="zh-CN" altLang="en-US" dirty="0">
                <a:latin typeface="Arial" panose="020B0604020202020204" pitchFamily="34" charset="0"/>
                <a:ea typeface="宋体" panose="02010600030101010101" pitchFamily="2" charset="-122"/>
              </a:endParaRPr>
            </a:p>
          </p:txBody>
        </p:sp>
        <p:sp>
          <p:nvSpPr>
            <p:cNvPr id="43014" name="圆角矩形 52239"/>
            <p:cNvSpPr/>
            <p:nvPr/>
          </p:nvSpPr>
          <p:spPr>
            <a:xfrm>
              <a:off x="2459" y="1834"/>
              <a:ext cx="5326" cy="830"/>
            </a:xfrm>
            <a:prstGeom prst="roundRect">
              <a:avLst>
                <a:gd name="adj" fmla="val 16667"/>
              </a:avLst>
            </a:prstGeom>
            <a:solidFill>
              <a:srgbClr val="CCFFCC"/>
            </a:solidFill>
            <a:ln w="76200" cap="flat" cmpd="tri">
              <a:solidFill>
                <a:srgbClr val="FF00FF"/>
              </a:solidFill>
              <a:prstDash val="lgDashDot"/>
              <a:round/>
              <a:headEnd type="none" w="med" len="med"/>
              <a:tailEnd type="none" w="med" len="med"/>
            </a:ln>
            <a:effectLst>
              <a:outerShdw dist="107763" dir="2699999" algn="ctr" rotWithShape="0">
                <a:srgbClr val="663300">
                  <a:alpha val="50000"/>
                </a:srgbClr>
              </a:outerShdw>
            </a:effectLst>
          </p:spPr>
          <p:txBody>
            <a:bodyPr anchor="t"/>
            <a:p>
              <a:endParaRPr lang="zh-CN" altLang="en-US" dirty="0">
                <a:latin typeface="Arial" panose="020B0604020202020204" pitchFamily="34" charset="0"/>
                <a:ea typeface="宋体" panose="02010600030101010101" pitchFamily="2" charset="-122"/>
              </a:endParaRPr>
            </a:p>
          </p:txBody>
        </p:sp>
        <p:sp>
          <p:nvSpPr>
            <p:cNvPr id="43015" name="文本框 52240"/>
            <p:cNvSpPr txBox="1"/>
            <p:nvPr/>
          </p:nvSpPr>
          <p:spPr>
            <a:xfrm>
              <a:off x="2362" y="1765"/>
              <a:ext cx="5423" cy="881"/>
            </a:xfrm>
            <a:prstGeom prst="rect">
              <a:avLst/>
            </a:prstGeom>
            <a:noFill/>
            <a:ln w="9525">
              <a:noFill/>
            </a:ln>
          </p:spPr>
          <p:txBody>
            <a:bodyPr anchor="t"/>
            <a:p>
              <a:pPr algn="ctr"/>
              <a:r>
                <a:rPr lang="zh-CN" altLang="en-US" sz="3600" b="1" dirty="0">
                  <a:solidFill>
                    <a:srgbClr val="FF6600"/>
                  </a:solidFill>
                  <a:latin typeface="黑体" panose="02010609060101010101" pitchFamily="49" charset="-122"/>
                  <a:ea typeface="黑体" panose="02010609060101010101" pitchFamily="49" charset="-122"/>
                </a:rPr>
                <a:t>巩固练习</a:t>
              </a:r>
              <a:endParaRPr lang="zh-CN" altLang="en-US" dirty="0">
                <a:latin typeface="Arial" panose="020B0604020202020204" pitchFamily="34" charset="0"/>
                <a:ea typeface="宋体" panose="02010600030101010101" pitchFamily="2" charset="-122"/>
              </a:endParaRPr>
            </a:p>
          </p:txBody>
        </p:sp>
      </p:grpSp>
      <p:pic>
        <p:nvPicPr>
          <p:cNvPr id="43016" name="图片 52241" descr="动手动脑学物理30"/>
          <p:cNvPicPr>
            <a:picLocks noChangeAspect="1"/>
          </p:cNvPicPr>
          <p:nvPr/>
        </p:nvPicPr>
        <p:blipFill>
          <a:blip r:embed="rId2">
            <a:clrChange>
              <a:clrFrom>
                <a:srgbClr val="FFFFFF"/>
              </a:clrFrom>
              <a:clrTo>
                <a:srgbClr val="FFFFFF">
                  <a:alpha val="0"/>
                </a:srgbClr>
              </a:clrTo>
            </a:clrChange>
          </a:blip>
          <a:stretch>
            <a:fillRect/>
          </a:stretch>
        </p:blipFill>
        <p:spPr>
          <a:xfrm>
            <a:off x="9625013" y="0"/>
            <a:ext cx="1042987" cy="54927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52227"/>
                                        </p:tgtEl>
                                        <p:attrNameLst>
                                          <p:attrName>style.visibility</p:attrName>
                                        </p:attrNameLst>
                                      </p:cBhvr>
                                      <p:to>
                                        <p:strVal val="visible"/>
                                      </p:to>
                                    </p:set>
                                    <p:animEffect transition="in" filter="dissolve">
                                      <p:cBhvr>
                                        <p:cTn id="7" dur="500"/>
                                        <p:tgtEl>
                                          <p:spTgt spid="52227"/>
                                        </p:tgtEl>
                                      </p:cBhvr>
                                    </p:animEffect>
                                  </p:childTnLst>
                                </p:cTn>
                              </p:par>
                            </p:childTnLst>
                          </p:cTn>
                        </p:par>
                        <p:par>
                          <p:cTn id="8" fill="hold">
                            <p:stCondLst>
                              <p:cond delay="500"/>
                            </p:stCondLst>
                            <p:childTnLst>
                              <p:par>
                                <p:cTn id="9" presetID="16" presetClass="entr" presetSubtype="37" fill="hold" nodeType="afterEffect">
                                  <p:stCondLst>
                                    <p:cond delay="2000"/>
                                  </p:stCondLst>
                                  <p:childTnLst>
                                    <p:set>
                                      <p:cBhvr>
                                        <p:cTn id="10" dur="1" fill="hold">
                                          <p:stCondLst>
                                            <p:cond delay="0"/>
                                          </p:stCondLst>
                                        </p:cTn>
                                        <p:tgtEl>
                                          <p:spTgt spid="52229"/>
                                        </p:tgtEl>
                                        <p:attrNameLst>
                                          <p:attrName>style.visibility</p:attrName>
                                        </p:attrNameLst>
                                      </p:cBhvr>
                                      <p:to>
                                        <p:strVal val="visible"/>
                                      </p:to>
                                    </p:set>
                                    <p:animEffect transition="in" filter="barn(outVertical)">
                                      <p:cBhvr>
                                        <p:cTn id="11" dur="500"/>
                                        <p:tgtEl>
                                          <p:spTgt spid="52229"/>
                                        </p:tgtEl>
                                      </p:cBhvr>
                                    </p:animEffect>
                                  </p:childTnLst>
                                </p:cTn>
                              </p:par>
                            </p:childTnLst>
                          </p:cTn>
                        </p:par>
                      </p:childTnLst>
                    </p:cTn>
                  </p:par>
                  <p:par>
                    <p:cTn id="12" fill="hold">
                      <p:stCondLst>
                        <p:cond delay="indefinite"/>
                      </p:stCondLst>
                      <p:childTnLst>
                        <p:par>
                          <p:cTn id="13" fill="hold">
                            <p:stCondLst>
                              <p:cond delay="0"/>
                            </p:stCondLst>
                            <p:childTnLst>
                              <p:par>
                                <p:cTn id="14" presetID="15" presetClass="entr" presetSubtype="0" fill="hold" grpId="0" nodeType="clickEffect">
                                  <p:stCondLst>
                                    <p:cond delay="0"/>
                                  </p:stCondLst>
                                  <p:childTnLst>
                                    <p:set>
                                      <p:cBhvr>
                                        <p:cTn id="15" dur="1" fill="hold">
                                          <p:stCondLst>
                                            <p:cond delay="0"/>
                                          </p:stCondLst>
                                        </p:cTn>
                                        <p:tgtEl>
                                          <p:spTgt spid="52230"/>
                                        </p:tgtEl>
                                        <p:attrNameLst>
                                          <p:attrName>style.visibility</p:attrName>
                                        </p:attrNameLst>
                                      </p:cBhvr>
                                      <p:to>
                                        <p:strVal val="visible"/>
                                      </p:to>
                                    </p:set>
                                    <p:anim calcmode="lin" valueType="num">
                                      <p:cBhvr>
                                        <p:cTn id="16" dur="1000" fill="hold"/>
                                        <p:tgtEl>
                                          <p:spTgt spid="52230"/>
                                        </p:tgtEl>
                                        <p:attrNameLst>
                                          <p:attrName>ppt_w</p:attrName>
                                        </p:attrNameLst>
                                      </p:cBhvr>
                                      <p:tavLst>
                                        <p:tav tm="0">
                                          <p:val>
                                            <p:fltVal val="0.000000"/>
                                          </p:val>
                                        </p:tav>
                                        <p:tav tm="100000">
                                          <p:val>
                                            <p:strVal val="#ppt_w"/>
                                          </p:val>
                                        </p:tav>
                                      </p:tavLst>
                                    </p:anim>
                                    <p:anim calcmode="lin" valueType="num">
                                      <p:cBhvr>
                                        <p:cTn id="17" dur="1000" fill="hold"/>
                                        <p:tgtEl>
                                          <p:spTgt spid="52230"/>
                                        </p:tgtEl>
                                        <p:attrNameLst>
                                          <p:attrName>ppt_h</p:attrName>
                                        </p:attrNameLst>
                                      </p:cBhvr>
                                      <p:tavLst>
                                        <p:tav tm="0">
                                          <p:val>
                                            <p:fltVal val="0.000000"/>
                                          </p:val>
                                        </p:tav>
                                        <p:tav tm="100000">
                                          <p:val>
                                            <p:strVal val="#ppt_h"/>
                                          </p:val>
                                        </p:tav>
                                      </p:tavLst>
                                    </p:anim>
                                    <p:anim calcmode="lin" valueType="num">
                                      <p:cBhvr>
                                        <p:cTn id="18" dur="1000" fill="hold"/>
                                        <p:tgtEl>
                                          <p:spTgt spid="52230"/>
                                        </p:tgtEl>
                                        <p:attrNameLst>
                                          <p:attrName>ppt_x</p:attrName>
                                        </p:attrNameLst>
                                      </p:cBhvr>
                                      <p:tavLst>
                                        <p:tav tm="0" fmla="#ppt_x+(cos(-2*pi*(1-$))*-#ppt_x-sin(-2*pi*(1-$))*(1-#ppt_y))*(1-$)">
                                          <p:val>
                                            <p:fltVal val="0.000000"/>
                                          </p:val>
                                        </p:tav>
                                        <p:tav tm="100000">
                                          <p:val>
                                            <p:fltVal val="1.000000"/>
                                          </p:val>
                                        </p:tav>
                                      </p:tavLst>
                                    </p:anim>
                                    <p:anim calcmode="lin" valueType="num">
                                      <p:cBhvr>
                                        <p:cTn id="19" dur="1000" fill="hold"/>
                                        <p:tgtEl>
                                          <p:spTgt spid="52230"/>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p:bldP spid="5223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3" name="Rectangle 2"/>
          <p:cNvSpPr/>
          <p:nvPr/>
        </p:nvSpPr>
        <p:spPr>
          <a:xfrm>
            <a:off x="1524000" y="688340"/>
            <a:ext cx="8712200" cy="829945"/>
          </a:xfrm>
          <a:prstGeom prst="rect">
            <a:avLst/>
          </a:prstGeom>
          <a:noFill/>
          <a:ln w="9525">
            <a:noFill/>
          </a:ln>
        </p:spPr>
        <p:txBody>
          <a:bodyPr anchor="ctr">
            <a:spAutoFit/>
          </a:bodyPr>
          <a:p>
            <a:pPr defTabSz="0">
              <a:tabLst>
                <a:tab pos="142875" algn="l"/>
              </a:tabLst>
            </a:pPr>
            <a:r>
              <a:rPr lang="en-US" altLang="zh-CN" sz="2400" b="1">
                <a:latin typeface="Arial" panose="020B0604020202020204" pitchFamily="34" charset="0"/>
                <a:ea typeface="宋体" panose="02010600030101010101" pitchFamily="2" charset="-122"/>
              </a:rPr>
              <a:t>10</a:t>
            </a:r>
            <a:r>
              <a:rPr lang="zh-CN" altLang="en-US" sz="2400" b="1" dirty="0">
                <a:latin typeface="Arial" panose="020B0604020202020204" pitchFamily="34" charset="0"/>
                <a:ea typeface="宋体" panose="02010600030101010101" pitchFamily="2" charset="-122"/>
              </a:rPr>
              <a:t>、如图所示，太阳光跟地面成</a:t>
            </a:r>
            <a:r>
              <a:rPr lang="en-US" altLang="zh-CN" sz="2400" b="1">
                <a:latin typeface="Arial" panose="020B0604020202020204" pitchFamily="34" charset="0"/>
                <a:ea typeface="宋体" panose="02010600030101010101" pitchFamily="2" charset="-122"/>
              </a:rPr>
              <a:t>30°</a:t>
            </a:r>
            <a:r>
              <a:rPr lang="zh-CN" altLang="en-US" sz="2400" b="1" dirty="0">
                <a:latin typeface="Arial" panose="020B0604020202020204" pitchFamily="34" charset="0"/>
                <a:ea typeface="宋体" panose="02010600030101010101" pitchFamily="2" charset="-122"/>
              </a:rPr>
              <a:t>角，将平面镜怎样放置才能使太阳光照亮竖直的井底？画图说明。</a:t>
            </a:r>
            <a:endParaRPr lang="zh-CN" altLang="en-US" sz="2400" b="1" dirty="0">
              <a:latin typeface="Arial" panose="020B0604020202020204" pitchFamily="34" charset="0"/>
              <a:ea typeface="宋体" panose="02010600030101010101" pitchFamily="2" charset="-122"/>
            </a:endParaRPr>
          </a:p>
        </p:txBody>
      </p:sp>
      <p:grpSp>
        <p:nvGrpSpPr>
          <p:cNvPr id="44034" name="Group 3"/>
          <p:cNvGrpSpPr/>
          <p:nvPr/>
        </p:nvGrpSpPr>
        <p:grpSpPr>
          <a:xfrm rot="2111019">
            <a:off x="5303838" y="1989138"/>
            <a:ext cx="1763712" cy="0"/>
            <a:chOff x="7080" y="10335"/>
            <a:chExt cx="1080" cy="0"/>
          </a:xfrm>
        </p:grpSpPr>
        <p:sp>
          <p:nvSpPr>
            <p:cNvPr id="44035" name="Line 4"/>
            <p:cNvSpPr/>
            <p:nvPr/>
          </p:nvSpPr>
          <p:spPr>
            <a:xfrm>
              <a:off x="7080" y="10335"/>
              <a:ext cx="1080" cy="0"/>
            </a:xfrm>
            <a:prstGeom prst="line">
              <a:avLst/>
            </a:prstGeom>
            <a:ln w="19050" cap="flat" cmpd="sng">
              <a:solidFill>
                <a:srgbClr val="000000"/>
              </a:solidFill>
              <a:prstDash val="solid"/>
              <a:round/>
              <a:headEnd type="none" w="med" len="med"/>
              <a:tailEnd type="none" w="med" len="med"/>
            </a:ln>
          </p:spPr>
        </p:sp>
        <p:sp>
          <p:nvSpPr>
            <p:cNvPr id="44036" name="Line 5"/>
            <p:cNvSpPr/>
            <p:nvPr/>
          </p:nvSpPr>
          <p:spPr>
            <a:xfrm>
              <a:off x="7304" y="10335"/>
              <a:ext cx="316" cy="0"/>
            </a:xfrm>
            <a:prstGeom prst="line">
              <a:avLst/>
            </a:prstGeom>
            <a:ln w="19050" cap="flat" cmpd="sng">
              <a:solidFill>
                <a:srgbClr val="000000"/>
              </a:solidFill>
              <a:prstDash val="solid"/>
              <a:round/>
              <a:headEnd type="none" w="med" len="med"/>
              <a:tailEnd type="triangle" w="med" len="med"/>
            </a:ln>
          </p:spPr>
        </p:sp>
      </p:grpSp>
      <p:sp>
        <p:nvSpPr>
          <p:cNvPr id="44037" name="Text Box 6"/>
          <p:cNvSpPr txBox="1"/>
          <p:nvPr/>
        </p:nvSpPr>
        <p:spPr>
          <a:xfrm>
            <a:off x="5159375" y="1989138"/>
            <a:ext cx="792163" cy="503237"/>
          </a:xfrm>
          <a:prstGeom prst="rect">
            <a:avLst/>
          </a:prstGeom>
          <a:solidFill>
            <a:srgbClr val="FFFFFF"/>
          </a:solidFill>
          <a:ln w="9525">
            <a:noFill/>
          </a:ln>
        </p:spPr>
        <p:txBody>
          <a:bodyPr anchor="t"/>
          <a:p>
            <a:pPr algn="just"/>
            <a:r>
              <a:rPr lang="en-US" altLang="zh-CN" sz="2000">
                <a:latin typeface="Times New Roman" panose="02020603050405020304" pitchFamily="18" charset="0"/>
                <a:ea typeface="宋体" panose="02010600030101010101" pitchFamily="2" charset="-122"/>
              </a:rPr>
              <a:t> 30°</a:t>
            </a:r>
            <a:endParaRPr lang="en-US" altLang="zh-CN" sz="2000">
              <a:latin typeface="Arial" panose="020B0604020202020204" pitchFamily="34" charset="0"/>
              <a:ea typeface="宋体" panose="02010600030101010101" pitchFamily="2" charset="-122"/>
            </a:endParaRPr>
          </a:p>
        </p:txBody>
      </p:sp>
      <p:grpSp>
        <p:nvGrpSpPr>
          <p:cNvPr id="44038" name="Group 7"/>
          <p:cNvGrpSpPr/>
          <p:nvPr/>
        </p:nvGrpSpPr>
        <p:grpSpPr>
          <a:xfrm>
            <a:off x="5457825" y="2903538"/>
            <a:ext cx="958850" cy="1700212"/>
            <a:chOff x="5220" y="12358"/>
            <a:chExt cx="1338" cy="1339"/>
          </a:xfrm>
        </p:grpSpPr>
        <p:sp>
          <p:nvSpPr>
            <p:cNvPr id="44039" name="Line 8"/>
            <p:cNvSpPr/>
            <p:nvPr/>
          </p:nvSpPr>
          <p:spPr>
            <a:xfrm flipH="1">
              <a:off x="5220" y="12371"/>
              <a:ext cx="120" cy="120"/>
            </a:xfrm>
            <a:prstGeom prst="line">
              <a:avLst/>
            </a:prstGeom>
            <a:ln w="9525" cap="flat" cmpd="sng">
              <a:solidFill>
                <a:srgbClr val="000000"/>
              </a:solidFill>
              <a:prstDash val="solid"/>
              <a:round/>
              <a:headEnd type="none" w="med" len="med"/>
              <a:tailEnd type="none" w="med" len="med"/>
            </a:ln>
          </p:spPr>
        </p:sp>
        <p:sp>
          <p:nvSpPr>
            <p:cNvPr id="44040" name="Line 9"/>
            <p:cNvSpPr/>
            <p:nvPr/>
          </p:nvSpPr>
          <p:spPr>
            <a:xfrm flipH="1">
              <a:off x="5340" y="12371"/>
              <a:ext cx="121" cy="120"/>
            </a:xfrm>
            <a:prstGeom prst="line">
              <a:avLst/>
            </a:prstGeom>
            <a:ln w="9525" cap="flat" cmpd="sng">
              <a:solidFill>
                <a:srgbClr val="000000"/>
              </a:solidFill>
              <a:prstDash val="solid"/>
              <a:round/>
              <a:headEnd type="none" w="med" len="med"/>
              <a:tailEnd type="none" w="med" len="med"/>
            </a:ln>
          </p:spPr>
        </p:sp>
        <p:sp>
          <p:nvSpPr>
            <p:cNvPr id="44041" name="Line 10"/>
            <p:cNvSpPr/>
            <p:nvPr/>
          </p:nvSpPr>
          <p:spPr>
            <a:xfrm flipH="1">
              <a:off x="5461" y="12371"/>
              <a:ext cx="120" cy="120"/>
            </a:xfrm>
            <a:prstGeom prst="line">
              <a:avLst/>
            </a:prstGeom>
            <a:ln w="9525" cap="flat" cmpd="sng">
              <a:solidFill>
                <a:srgbClr val="000000"/>
              </a:solidFill>
              <a:prstDash val="solid"/>
              <a:round/>
              <a:headEnd type="none" w="med" len="med"/>
              <a:tailEnd type="none" w="med" len="med"/>
            </a:ln>
          </p:spPr>
        </p:sp>
        <p:sp>
          <p:nvSpPr>
            <p:cNvPr id="44042" name="Line 11"/>
            <p:cNvSpPr/>
            <p:nvPr/>
          </p:nvSpPr>
          <p:spPr>
            <a:xfrm flipH="1">
              <a:off x="5581" y="12371"/>
              <a:ext cx="120" cy="120"/>
            </a:xfrm>
            <a:prstGeom prst="line">
              <a:avLst/>
            </a:prstGeom>
            <a:ln w="9525" cap="flat" cmpd="sng">
              <a:solidFill>
                <a:srgbClr val="000000"/>
              </a:solidFill>
              <a:prstDash val="solid"/>
              <a:round/>
              <a:headEnd type="none" w="med" len="med"/>
              <a:tailEnd type="none" w="med" len="med"/>
            </a:ln>
          </p:spPr>
        </p:sp>
        <p:sp>
          <p:nvSpPr>
            <p:cNvPr id="44043" name="Line 12"/>
            <p:cNvSpPr/>
            <p:nvPr/>
          </p:nvSpPr>
          <p:spPr>
            <a:xfrm flipH="1">
              <a:off x="5701" y="12371"/>
              <a:ext cx="120" cy="120"/>
            </a:xfrm>
            <a:prstGeom prst="line">
              <a:avLst/>
            </a:prstGeom>
            <a:ln w="9525" cap="flat" cmpd="sng">
              <a:solidFill>
                <a:srgbClr val="000000"/>
              </a:solidFill>
              <a:prstDash val="solid"/>
              <a:round/>
              <a:headEnd type="none" w="med" len="med"/>
              <a:tailEnd type="none" w="med" len="med"/>
            </a:ln>
          </p:spPr>
        </p:sp>
        <p:sp>
          <p:nvSpPr>
            <p:cNvPr id="44044" name="Line 13"/>
            <p:cNvSpPr/>
            <p:nvPr/>
          </p:nvSpPr>
          <p:spPr>
            <a:xfrm flipH="1">
              <a:off x="5821" y="12371"/>
              <a:ext cx="121" cy="120"/>
            </a:xfrm>
            <a:prstGeom prst="line">
              <a:avLst/>
            </a:prstGeom>
            <a:ln w="9525" cap="flat" cmpd="sng">
              <a:solidFill>
                <a:srgbClr val="000000"/>
              </a:solidFill>
              <a:prstDash val="solid"/>
              <a:round/>
              <a:headEnd type="none" w="med" len="med"/>
              <a:tailEnd type="none" w="med" len="med"/>
            </a:ln>
          </p:spPr>
        </p:sp>
        <p:sp>
          <p:nvSpPr>
            <p:cNvPr id="44045" name="Line 14"/>
            <p:cNvSpPr/>
            <p:nvPr/>
          </p:nvSpPr>
          <p:spPr>
            <a:xfrm flipH="1">
              <a:off x="5942" y="12371"/>
              <a:ext cx="120" cy="120"/>
            </a:xfrm>
            <a:prstGeom prst="line">
              <a:avLst/>
            </a:prstGeom>
            <a:ln w="9525" cap="flat" cmpd="sng">
              <a:solidFill>
                <a:srgbClr val="000000"/>
              </a:solidFill>
              <a:prstDash val="solid"/>
              <a:round/>
              <a:headEnd type="none" w="med" len="med"/>
              <a:tailEnd type="none" w="med" len="med"/>
            </a:ln>
          </p:spPr>
        </p:sp>
        <p:sp>
          <p:nvSpPr>
            <p:cNvPr id="44046" name="Line 15"/>
            <p:cNvSpPr/>
            <p:nvPr/>
          </p:nvSpPr>
          <p:spPr>
            <a:xfrm flipH="1">
              <a:off x="6062" y="12371"/>
              <a:ext cx="120" cy="120"/>
            </a:xfrm>
            <a:prstGeom prst="line">
              <a:avLst/>
            </a:prstGeom>
            <a:ln w="9525" cap="flat" cmpd="sng">
              <a:solidFill>
                <a:srgbClr val="000000"/>
              </a:solidFill>
              <a:prstDash val="solid"/>
              <a:round/>
              <a:headEnd type="none" w="med" len="med"/>
              <a:tailEnd type="none" w="med" len="med"/>
            </a:ln>
          </p:spPr>
        </p:sp>
        <p:sp>
          <p:nvSpPr>
            <p:cNvPr id="44047" name="Line 16"/>
            <p:cNvSpPr/>
            <p:nvPr/>
          </p:nvSpPr>
          <p:spPr>
            <a:xfrm flipH="1">
              <a:off x="6182" y="12371"/>
              <a:ext cx="120" cy="120"/>
            </a:xfrm>
            <a:prstGeom prst="line">
              <a:avLst/>
            </a:prstGeom>
            <a:ln w="9525" cap="flat" cmpd="sng">
              <a:solidFill>
                <a:srgbClr val="000000"/>
              </a:solidFill>
              <a:prstDash val="solid"/>
              <a:round/>
              <a:headEnd type="none" w="med" len="med"/>
              <a:tailEnd type="none" w="med" len="med"/>
            </a:ln>
          </p:spPr>
        </p:sp>
        <p:sp>
          <p:nvSpPr>
            <p:cNvPr id="44048" name="Line 17"/>
            <p:cNvSpPr/>
            <p:nvPr/>
          </p:nvSpPr>
          <p:spPr>
            <a:xfrm flipH="1">
              <a:off x="6302" y="12371"/>
              <a:ext cx="121" cy="120"/>
            </a:xfrm>
            <a:prstGeom prst="line">
              <a:avLst/>
            </a:prstGeom>
            <a:ln w="9525" cap="flat" cmpd="sng">
              <a:solidFill>
                <a:srgbClr val="000000"/>
              </a:solidFill>
              <a:prstDash val="solid"/>
              <a:round/>
              <a:headEnd type="none" w="med" len="med"/>
              <a:tailEnd type="none" w="med" len="med"/>
            </a:ln>
          </p:spPr>
        </p:sp>
        <p:sp>
          <p:nvSpPr>
            <p:cNvPr id="44049" name="Line 18"/>
            <p:cNvSpPr/>
            <p:nvPr/>
          </p:nvSpPr>
          <p:spPr>
            <a:xfrm flipH="1">
              <a:off x="6423" y="12371"/>
              <a:ext cx="120" cy="120"/>
            </a:xfrm>
            <a:prstGeom prst="line">
              <a:avLst/>
            </a:prstGeom>
            <a:ln w="9525" cap="flat" cmpd="sng">
              <a:solidFill>
                <a:srgbClr val="000000"/>
              </a:solidFill>
              <a:prstDash val="solid"/>
              <a:round/>
              <a:headEnd type="none" w="med" len="med"/>
              <a:tailEnd type="none" w="med" len="med"/>
            </a:ln>
          </p:spPr>
        </p:sp>
        <p:sp>
          <p:nvSpPr>
            <p:cNvPr id="44050" name="Line 19"/>
            <p:cNvSpPr/>
            <p:nvPr/>
          </p:nvSpPr>
          <p:spPr>
            <a:xfrm>
              <a:off x="5243" y="12364"/>
              <a:ext cx="1315" cy="0"/>
            </a:xfrm>
            <a:prstGeom prst="line">
              <a:avLst/>
            </a:prstGeom>
            <a:ln w="19050" cap="flat" cmpd="sng">
              <a:solidFill>
                <a:srgbClr val="000000"/>
              </a:solidFill>
              <a:prstDash val="solid"/>
              <a:round/>
              <a:headEnd type="none" w="med" len="med"/>
              <a:tailEnd type="none" w="med" len="med"/>
            </a:ln>
          </p:spPr>
        </p:sp>
        <p:sp>
          <p:nvSpPr>
            <p:cNvPr id="44051" name="Line 20"/>
            <p:cNvSpPr/>
            <p:nvPr/>
          </p:nvSpPr>
          <p:spPr>
            <a:xfrm rot="-5400000" flipH="1" flipV="1">
              <a:off x="6425" y="13577"/>
              <a:ext cx="120" cy="120"/>
            </a:xfrm>
            <a:prstGeom prst="line">
              <a:avLst/>
            </a:prstGeom>
            <a:ln w="9525" cap="flat" cmpd="sng">
              <a:solidFill>
                <a:srgbClr val="000000"/>
              </a:solidFill>
              <a:prstDash val="solid"/>
              <a:round/>
              <a:headEnd type="none" w="med" len="med"/>
              <a:tailEnd type="none" w="med" len="med"/>
            </a:ln>
          </p:spPr>
        </p:sp>
        <p:sp>
          <p:nvSpPr>
            <p:cNvPr id="44052" name="Line 21"/>
            <p:cNvSpPr/>
            <p:nvPr/>
          </p:nvSpPr>
          <p:spPr>
            <a:xfrm rot="-5400000" flipH="1" flipV="1">
              <a:off x="6417" y="13448"/>
              <a:ext cx="121" cy="120"/>
            </a:xfrm>
            <a:prstGeom prst="line">
              <a:avLst/>
            </a:prstGeom>
            <a:ln w="9525" cap="flat" cmpd="sng">
              <a:solidFill>
                <a:srgbClr val="000000"/>
              </a:solidFill>
              <a:prstDash val="solid"/>
              <a:round/>
              <a:headEnd type="none" w="med" len="med"/>
              <a:tailEnd type="none" w="med" len="med"/>
            </a:ln>
          </p:spPr>
        </p:sp>
        <p:sp>
          <p:nvSpPr>
            <p:cNvPr id="44053" name="Line 22"/>
            <p:cNvSpPr/>
            <p:nvPr/>
          </p:nvSpPr>
          <p:spPr>
            <a:xfrm rot="-5400000" flipH="1" flipV="1">
              <a:off x="6425" y="13336"/>
              <a:ext cx="120" cy="120"/>
            </a:xfrm>
            <a:prstGeom prst="line">
              <a:avLst/>
            </a:prstGeom>
            <a:ln w="9525" cap="flat" cmpd="sng">
              <a:solidFill>
                <a:srgbClr val="000000"/>
              </a:solidFill>
              <a:prstDash val="solid"/>
              <a:round/>
              <a:headEnd type="none" w="med" len="med"/>
              <a:tailEnd type="none" w="med" len="med"/>
            </a:ln>
          </p:spPr>
        </p:sp>
        <p:sp>
          <p:nvSpPr>
            <p:cNvPr id="44054" name="Line 23"/>
            <p:cNvSpPr/>
            <p:nvPr/>
          </p:nvSpPr>
          <p:spPr>
            <a:xfrm rot="-5400000" flipH="1" flipV="1">
              <a:off x="6425" y="13216"/>
              <a:ext cx="120" cy="120"/>
            </a:xfrm>
            <a:prstGeom prst="line">
              <a:avLst/>
            </a:prstGeom>
            <a:ln w="9525" cap="flat" cmpd="sng">
              <a:solidFill>
                <a:srgbClr val="000000"/>
              </a:solidFill>
              <a:prstDash val="solid"/>
              <a:round/>
              <a:headEnd type="none" w="med" len="med"/>
              <a:tailEnd type="none" w="med" len="med"/>
            </a:ln>
          </p:spPr>
        </p:sp>
        <p:sp>
          <p:nvSpPr>
            <p:cNvPr id="44055" name="Line 24"/>
            <p:cNvSpPr/>
            <p:nvPr/>
          </p:nvSpPr>
          <p:spPr>
            <a:xfrm rot="-5400000" flipH="1" flipV="1">
              <a:off x="6425" y="13096"/>
              <a:ext cx="120" cy="120"/>
            </a:xfrm>
            <a:prstGeom prst="line">
              <a:avLst/>
            </a:prstGeom>
            <a:ln w="9525" cap="flat" cmpd="sng">
              <a:solidFill>
                <a:srgbClr val="000000"/>
              </a:solidFill>
              <a:prstDash val="solid"/>
              <a:round/>
              <a:headEnd type="none" w="med" len="med"/>
              <a:tailEnd type="none" w="med" len="med"/>
            </a:ln>
          </p:spPr>
        </p:sp>
        <p:sp>
          <p:nvSpPr>
            <p:cNvPr id="44056" name="Line 25"/>
            <p:cNvSpPr/>
            <p:nvPr/>
          </p:nvSpPr>
          <p:spPr>
            <a:xfrm rot="-5400000" flipH="1" flipV="1">
              <a:off x="6417" y="12967"/>
              <a:ext cx="121" cy="120"/>
            </a:xfrm>
            <a:prstGeom prst="line">
              <a:avLst/>
            </a:prstGeom>
            <a:ln w="9525" cap="flat" cmpd="sng">
              <a:solidFill>
                <a:srgbClr val="000000"/>
              </a:solidFill>
              <a:prstDash val="solid"/>
              <a:round/>
              <a:headEnd type="none" w="med" len="med"/>
              <a:tailEnd type="none" w="med" len="med"/>
            </a:ln>
          </p:spPr>
        </p:sp>
        <p:sp>
          <p:nvSpPr>
            <p:cNvPr id="44057" name="Line 26"/>
            <p:cNvSpPr/>
            <p:nvPr/>
          </p:nvSpPr>
          <p:spPr>
            <a:xfrm rot="-5400000" flipH="1" flipV="1">
              <a:off x="6425" y="12855"/>
              <a:ext cx="120" cy="120"/>
            </a:xfrm>
            <a:prstGeom prst="line">
              <a:avLst/>
            </a:prstGeom>
            <a:ln w="9525" cap="flat" cmpd="sng">
              <a:solidFill>
                <a:srgbClr val="000000"/>
              </a:solidFill>
              <a:prstDash val="solid"/>
              <a:round/>
              <a:headEnd type="none" w="med" len="med"/>
              <a:tailEnd type="none" w="med" len="med"/>
            </a:ln>
          </p:spPr>
        </p:sp>
        <p:sp>
          <p:nvSpPr>
            <p:cNvPr id="44058" name="Line 27"/>
            <p:cNvSpPr/>
            <p:nvPr/>
          </p:nvSpPr>
          <p:spPr>
            <a:xfrm rot="-5400000" flipH="1" flipV="1">
              <a:off x="6425" y="12735"/>
              <a:ext cx="120" cy="120"/>
            </a:xfrm>
            <a:prstGeom prst="line">
              <a:avLst/>
            </a:prstGeom>
            <a:ln w="9525" cap="flat" cmpd="sng">
              <a:solidFill>
                <a:srgbClr val="000000"/>
              </a:solidFill>
              <a:prstDash val="solid"/>
              <a:round/>
              <a:headEnd type="none" w="med" len="med"/>
              <a:tailEnd type="none" w="med" len="med"/>
            </a:ln>
          </p:spPr>
        </p:sp>
        <p:sp>
          <p:nvSpPr>
            <p:cNvPr id="44059" name="Line 28"/>
            <p:cNvSpPr/>
            <p:nvPr/>
          </p:nvSpPr>
          <p:spPr>
            <a:xfrm rot="-5400000" flipH="1" flipV="1">
              <a:off x="6425" y="12615"/>
              <a:ext cx="120" cy="120"/>
            </a:xfrm>
            <a:prstGeom prst="line">
              <a:avLst/>
            </a:prstGeom>
            <a:ln w="9525" cap="flat" cmpd="sng">
              <a:solidFill>
                <a:srgbClr val="000000"/>
              </a:solidFill>
              <a:prstDash val="solid"/>
              <a:round/>
              <a:headEnd type="none" w="med" len="med"/>
              <a:tailEnd type="none" w="med" len="med"/>
            </a:ln>
          </p:spPr>
        </p:sp>
        <p:sp>
          <p:nvSpPr>
            <p:cNvPr id="44060" name="Line 29"/>
            <p:cNvSpPr/>
            <p:nvPr/>
          </p:nvSpPr>
          <p:spPr>
            <a:xfrm rot="-5400000" flipH="1" flipV="1">
              <a:off x="6417" y="12486"/>
              <a:ext cx="121" cy="120"/>
            </a:xfrm>
            <a:prstGeom prst="line">
              <a:avLst/>
            </a:prstGeom>
            <a:ln w="9525" cap="flat" cmpd="sng">
              <a:solidFill>
                <a:srgbClr val="000000"/>
              </a:solidFill>
              <a:prstDash val="solid"/>
              <a:round/>
              <a:headEnd type="none" w="med" len="med"/>
              <a:tailEnd type="none" w="med" len="med"/>
            </a:ln>
          </p:spPr>
        </p:sp>
        <p:sp>
          <p:nvSpPr>
            <p:cNvPr id="44061" name="Line 30"/>
            <p:cNvSpPr/>
            <p:nvPr/>
          </p:nvSpPr>
          <p:spPr>
            <a:xfrm rot="-5400000" flipH="1" flipV="1">
              <a:off x="6425" y="12374"/>
              <a:ext cx="120" cy="120"/>
            </a:xfrm>
            <a:prstGeom prst="line">
              <a:avLst/>
            </a:prstGeom>
            <a:ln w="9525" cap="flat" cmpd="sng">
              <a:solidFill>
                <a:srgbClr val="000000"/>
              </a:solidFill>
              <a:prstDash val="solid"/>
              <a:round/>
              <a:headEnd type="none" w="med" len="med"/>
              <a:tailEnd type="none" w="med" len="med"/>
            </a:ln>
          </p:spPr>
        </p:sp>
        <p:sp>
          <p:nvSpPr>
            <p:cNvPr id="44062" name="Line 31"/>
            <p:cNvSpPr/>
            <p:nvPr/>
          </p:nvSpPr>
          <p:spPr>
            <a:xfrm rot="-5400000" flipV="1">
              <a:off x="5888" y="13008"/>
              <a:ext cx="1315" cy="0"/>
            </a:xfrm>
            <a:prstGeom prst="line">
              <a:avLst/>
            </a:prstGeom>
            <a:ln w="19050" cap="flat" cmpd="sng">
              <a:solidFill>
                <a:srgbClr val="000000"/>
              </a:solidFill>
              <a:prstDash val="solid"/>
              <a:round/>
              <a:headEnd type="none" w="med" len="med"/>
              <a:tailEnd type="none" w="med" len="med"/>
            </a:ln>
          </p:spPr>
        </p:sp>
      </p:grpSp>
      <p:grpSp>
        <p:nvGrpSpPr>
          <p:cNvPr id="44063" name="Group 32"/>
          <p:cNvGrpSpPr/>
          <p:nvPr/>
        </p:nvGrpSpPr>
        <p:grpSpPr>
          <a:xfrm rot="-136530" flipH="1">
            <a:off x="7369175" y="2886075"/>
            <a:ext cx="958850" cy="1698625"/>
            <a:chOff x="5220" y="12358"/>
            <a:chExt cx="1338" cy="1339"/>
          </a:xfrm>
        </p:grpSpPr>
        <p:sp>
          <p:nvSpPr>
            <p:cNvPr id="44064" name="Line 33"/>
            <p:cNvSpPr/>
            <p:nvPr/>
          </p:nvSpPr>
          <p:spPr>
            <a:xfrm flipH="1">
              <a:off x="5220" y="12371"/>
              <a:ext cx="120" cy="120"/>
            </a:xfrm>
            <a:prstGeom prst="line">
              <a:avLst/>
            </a:prstGeom>
            <a:ln w="9525" cap="flat" cmpd="sng">
              <a:solidFill>
                <a:srgbClr val="000000"/>
              </a:solidFill>
              <a:prstDash val="solid"/>
              <a:round/>
              <a:headEnd type="none" w="med" len="med"/>
              <a:tailEnd type="none" w="med" len="med"/>
            </a:ln>
          </p:spPr>
        </p:sp>
        <p:sp>
          <p:nvSpPr>
            <p:cNvPr id="44065" name="Line 34"/>
            <p:cNvSpPr/>
            <p:nvPr/>
          </p:nvSpPr>
          <p:spPr>
            <a:xfrm flipH="1">
              <a:off x="5340" y="12371"/>
              <a:ext cx="121" cy="120"/>
            </a:xfrm>
            <a:prstGeom prst="line">
              <a:avLst/>
            </a:prstGeom>
            <a:ln w="9525" cap="flat" cmpd="sng">
              <a:solidFill>
                <a:srgbClr val="000000"/>
              </a:solidFill>
              <a:prstDash val="solid"/>
              <a:round/>
              <a:headEnd type="none" w="med" len="med"/>
              <a:tailEnd type="none" w="med" len="med"/>
            </a:ln>
          </p:spPr>
        </p:sp>
        <p:sp>
          <p:nvSpPr>
            <p:cNvPr id="44066" name="Line 35"/>
            <p:cNvSpPr/>
            <p:nvPr/>
          </p:nvSpPr>
          <p:spPr>
            <a:xfrm flipH="1">
              <a:off x="5461" y="12371"/>
              <a:ext cx="120" cy="120"/>
            </a:xfrm>
            <a:prstGeom prst="line">
              <a:avLst/>
            </a:prstGeom>
            <a:ln w="9525" cap="flat" cmpd="sng">
              <a:solidFill>
                <a:srgbClr val="000000"/>
              </a:solidFill>
              <a:prstDash val="solid"/>
              <a:round/>
              <a:headEnd type="none" w="med" len="med"/>
              <a:tailEnd type="none" w="med" len="med"/>
            </a:ln>
          </p:spPr>
        </p:sp>
        <p:sp>
          <p:nvSpPr>
            <p:cNvPr id="44067" name="Line 36"/>
            <p:cNvSpPr/>
            <p:nvPr/>
          </p:nvSpPr>
          <p:spPr>
            <a:xfrm flipH="1">
              <a:off x="5581" y="12371"/>
              <a:ext cx="120" cy="120"/>
            </a:xfrm>
            <a:prstGeom prst="line">
              <a:avLst/>
            </a:prstGeom>
            <a:ln w="9525" cap="flat" cmpd="sng">
              <a:solidFill>
                <a:srgbClr val="000000"/>
              </a:solidFill>
              <a:prstDash val="solid"/>
              <a:round/>
              <a:headEnd type="none" w="med" len="med"/>
              <a:tailEnd type="none" w="med" len="med"/>
            </a:ln>
          </p:spPr>
        </p:sp>
        <p:sp>
          <p:nvSpPr>
            <p:cNvPr id="44068" name="Line 37"/>
            <p:cNvSpPr/>
            <p:nvPr/>
          </p:nvSpPr>
          <p:spPr>
            <a:xfrm flipH="1">
              <a:off x="5701" y="12371"/>
              <a:ext cx="120" cy="120"/>
            </a:xfrm>
            <a:prstGeom prst="line">
              <a:avLst/>
            </a:prstGeom>
            <a:ln w="9525" cap="flat" cmpd="sng">
              <a:solidFill>
                <a:srgbClr val="000000"/>
              </a:solidFill>
              <a:prstDash val="solid"/>
              <a:round/>
              <a:headEnd type="none" w="med" len="med"/>
              <a:tailEnd type="none" w="med" len="med"/>
            </a:ln>
          </p:spPr>
        </p:sp>
        <p:sp>
          <p:nvSpPr>
            <p:cNvPr id="44069" name="Line 38"/>
            <p:cNvSpPr/>
            <p:nvPr/>
          </p:nvSpPr>
          <p:spPr>
            <a:xfrm flipH="1">
              <a:off x="5821" y="12371"/>
              <a:ext cx="121" cy="120"/>
            </a:xfrm>
            <a:prstGeom prst="line">
              <a:avLst/>
            </a:prstGeom>
            <a:ln w="9525" cap="flat" cmpd="sng">
              <a:solidFill>
                <a:srgbClr val="000000"/>
              </a:solidFill>
              <a:prstDash val="solid"/>
              <a:round/>
              <a:headEnd type="none" w="med" len="med"/>
              <a:tailEnd type="none" w="med" len="med"/>
            </a:ln>
          </p:spPr>
        </p:sp>
        <p:sp>
          <p:nvSpPr>
            <p:cNvPr id="44070" name="Line 39"/>
            <p:cNvSpPr/>
            <p:nvPr/>
          </p:nvSpPr>
          <p:spPr>
            <a:xfrm flipH="1">
              <a:off x="5942" y="12371"/>
              <a:ext cx="120" cy="120"/>
            </a:xfrm>
            <a:prstGeom prst="line">
              <a:avLst/>
            </a:prstGeom>
            <a:ln w="9525" cap="flat" cmpd="sng">
              <a:solidFill>
                <a:srgbClr val="000000"/>
              </a:solidFill>
              <a:prstDash val="solid"/>
              <a:round/>
              <a:headEnd type="none" w="med" len="med"/>
              <a:tailEnd type="none" w="med" len="med"/>
            </a:ln>
          </p:spPr>
        </p:sp>
        <p:sp>
          <p:nvSpPr>
            <p:cNvPr id="44071" name="Line 40"/>
            <p:cNvSpPr/>
            <p:nvPr/>
          </p:nvSpPr>
          <p:spPr>
            <a:xfrm flipH="1">
              <a:off x="6062" y="12371"/>
              <a:ext cx="120" cy="120"/>
            </a:xfrm>
            <a:prstGeom prst="line">
              <a:avLst/>
            </a:prstGeom>
            <a:ln w="9525" cap="flat" cmpd="sng">
              <a:solidFill>
                <a:srgbClr val="000000"/>
              </a:solidFill>
              <a:prstDash val="solid"/>
              <a:round/>
              <a:headEnd type="none" w="med" len="med"/>
              <a:tailEnd type="none" w="med" len="med"/>
            </a:ln>
          </p:spPr>
        </p:sp>
        <p:sp>
          <p:nvSpPr>
            <p:cNvPr id="44072" name="Line 41"/>
            <p:cNvSpPr/>
            <p:nvPr/>
          </p:nvSpPr>
          <p:spPr>
            <a:xfrm flipH="1">
              <a:off x="6182" y="12371"/>
              <a:ext cx="120" cy="120"/>
            </a:xfrm>
            <a:prstGeom prst="line">
              <a:avLst/>
            </a:prstGeom>
            <a:ln w="9525" cap="flat" cmpd="sng">
              <a:solidFill>
                <a:srgbClr val="000000"/>
              </a:solidFill>
              <a:prstDash val="solid"/>
              <a:round/>
              <a:headEnd type="none" w="med" len="med"/>
              <a:tailEnd type="none" w="med" len="med"/>
            </a:ln>
          </p:spPr>
        </p:sp>
        <p:sp>
          <p:nvSpPr>
            <p:cNvPr id="44073" name="Line 42"/>
            <p:cNvSpPr/>
            <p:nvPr/>
          </p:nvSpPr>
          <p:spPr>
            <a:xfrm flipH="1">
              <a:off x="6302" y="12371"/>
              <a:ext cx="121" cy="120"/>
            </a:xfrm>
            <a:prstGeom prst="line">
              <a:avLst/>
            </a:prstGeom>
            <a:ln w="9525" cap="flat" cmpd="sng">
              <a:solidFill>
                <a:srgbClr val="000000"/>
              </a:solidFill>
              <a:prstDash val="solid"/>
              <a:round/>
              <a:headEnd type="none" w="med" len="med"/>
              <a:tailEnd type="none" w="med" len="med"/>
            </a:ln>
          </p:spPr>
        </p:sp>
        <p:sp>
          <p:nvSpPr>
            <p:cNvPr id="44074" name="Line 43"/>
            <p:cNvSpPr/>
            <p:nvPr/>
          </p:nvSpPr>
          <p:spPr>
            <a:xfrm flipH="1">
              <a:off x="6423" y="12371"/>
              <a:ext cx="120" cy="120"/>
            </a:xfrm>
            <a:prstGeom prst="line">
              <a:avLst/>
            </a:prstGeom>
            <a:ln w="9525" cap="flat" cmpd="sng">
              <a:solidFill>
                <a:srgbClr val="000000"/>
              </a:solidFill>
              <a:prstDash val="solid"/>
              <a:round/>
              <a:headEnd type="none" w="med" len="med"/>
              <a:tailEnd type="none" w="med" len="med"/>
            </a:ln>
          </p:spPr>
        </p:sp>
        <p:sp>
          <p:nvSpPr>
            <p:cNvPr id="44075" name="Line 44"/>
            <p:cNvSpPr/>
            <p:nvPr/>
          </p:nvSpPr>
          <p:spPr>
            <a:xfrm>
              <a:off x="5243" y="12364"/>
              <a:ext cx="1315" cy="0"/>
            </a:xfrm>
            <a:prstGeom prst="line">
              <a:avLst/>
            </a:prstGeom>
            <a:ln w="19050" cap="flat" cmpd="sng">
              <a:solidFill>
                <a:srgbClr val="000000"/>
              </a:solidFill>
              <a:prstDash val="solid"/>
              <a:round/>
              <a:headEnd type="none" w="med" len="med"/>
              <a:tailEnd type="none" w="med" len="med"/>
            </a:ln>
          </p:spPr>
        </p:sp>
        <p:sp>
          <p:nvSpPr>
            <p:cNvPr id="44076" name="Line 45"/>
            <p:cNvSpPr/>
            <p:nvPr/>
          </p:nvSpPr>
          <p:spPr>
            <a:xfrm rot="-5400000" flipH="1" flipV="1">
              <a:off x="6425" y="13577"/>
              <a:ext cx="120" cy="120"/>
            </a:xfrm>
            <a:prstGeom prst="line">
              <a:avLst/>
            </a:prstGeom>
            <a:ln w="9525" cap="flat" cmpd="sng">
              <a:solidFill>
                <a:srgbClr val="000000"/>
              </a:solidFill>
              <a:prstDash val="solid"/>
              <a:round/>
              <a:headEnd type="none" w="med" len="med"/>
              <a:tailEnd type="none" w="med" len="med"/>
            </a:ln>
          </p:spPr>
        </p:sp>
        <p:sp>
          <p:nvSpPr>
            <p:cNvPr id="44077" name="Line 46"/>
            <p:cNvSpPr/>
            <p:nvPr/>
          </p:nvSpPr>
          <p:spPr>
            <a:xfrm rot="-5400000" flipH="1" flipV="1">
              <a:off x="6417" y="13448"/>
              <a:ext cx="121" cy="120"/>
            </a:xfrm>
            <a:prstGeom prst="line">
              <a:avLst/>
            </a:prstGeom>
            <a:ln w="9525" cap="flat" cmpd="sng">
              <a:solidFill>
                <a:srgbClr val="000000"/>
              </a:solidFill>
              <a:prstDash val="solid"/>
              <a:round/>
              <a:headEnd type="none" w="med" len="med"/>
              <a:tailEnd type="none" w="med" len="med"/>
            </a:ln>
          </p:spPr>
        </p:sp>
        <p:sp>
          <p:nvSpPr>
            <p:cNvPr id="44078" name="Line 47"/>
            <p:cNvSpPr/>
            <p:nvPr/>
          </p:nvSpPr>
          <p:spPr>
            <a:xfrm rot="-5400000" flipH="1" flipV="1">
              <a:off x="6425" y="13336"/>
              <a:ext cx="120" cy="120"/>
            </a:xfrm>
            <a:prstGeom prst="line">
              <a:avLst/>
            </a:prstGeom>
            <a:ln w="9525" cap="flat" cmpd="sng">
              <a:solidFill>
                <a:srgbClr val="000000"/>
              </a:solidFill>
              <a:prstDash val="solid"/>
              <a:round/>
              <a:headEnd type="none" w="med" len="med"/>
              <a:tailEnd type="none" w="med" len="med"/>
            </a:ln>
          </p:spPr>
        </p:sp>
        <p:sp>
          <p:nvSpPr>
            <p:cNvPr id="44079" name="Line 48"/>
            <p:cNvSpPr/>
            <p:nvPr/>
          </p:nvSpPr>
          <p:spPr>
            <a:xfrm rot="-5400000" flipH="1" flipV="1">
              <a:off x="6425" y="13216"/>
              <a:ext cx="120" cy="120"/>
            </a:xfrm>
            <a:prstGeom prst="line">
              <a:avLst/>
            </a:prstGeom>
            <a:ln w="9525" cap="flat" cmpd="sng">
              <a:solidFill>
                <a:srgbClr val="000000"/>
              </a:solidFill>
              <a:prstDash val="solid"/>
              <a:round/>
              <a:headEnd type="none" w="med" len="med"/>
              <a:tailEnd type="none" w="med" len="med"/>
            </a:ln>
          </p:spPr>
        </p:sp>
        <p:sp>
          <p:nvSpPr>
            <p:cNvPr id="44080" name="Line 49"/>
            <p:cNvSpPr/>
            <p:nvPr/>
          </p:nvSpPr>
          <p:spPr>
            <a:xfrm rot="-5400000" flipH="1" flipV="1">
              <a:off x="6425" y="13096"/>
              <a:ext cx="120" cy="120"/>
            </a:xfrm>
            <a:prstGeom prst="line">
              <a:avLst/>
            </a:prstGeom>
            <a:ln w="9525" cap="flat" cmpd="sng">
              <a:solidFill>
                <a:srgbClr val="000000"/>
              </a:solidFill>
              <a:prstDash val="solid"/>
              <a:round/>
              <a:headEnd type="none" w="med" len="med"/>
              <a:tailEnd type="none" w="med" len="med"/>
            </a:ln>
          </p:spPr>
        </p:sp>
        <p:sp>
          <p:nvSpPr>
            <p:cNvPr id="44081" name="Line 50"/>
            <p:cNvSpPr/>
            <p:nvPr/>
          </p:nvSpPr>
          <p:spPr>
            <a:xfrm rot="-5400000" flipH="1" flipV="1">
              <a:off x="6417" y="12967"/>
              <a:ext cx="121" cy="120"/>
            </a:xfrm>
            <a:prstGeom prst="line">
              <a:avLst/>
            </a:prstGeom>
            <a:ln w="9525" cap="flat" cmpd="sng">
              <a:solidFill>
                <a:srgbClr val="000000"/>
              </a:solidFill>
              <a:prstDash val="solid"/>
              <a:round/>
              <a:headEnd type="none" w="med" len="med"/>
              <a:tailEnd type="none" w="med" len="med"/>
            </a:ln>
          </p:spPr>
        </p:sp>
        <p:sp>
          <p:nvSpPr>
            <p:cNvPr id="44082" name="Line 51"/>
            <p:cNvSpPr/>
            <p:nvPr/>
          </p:nvSpPr>
          <p:spPr>
            <a:xfrm rot="-5400000" flipH="1" flipV="1">
              <a:off x="6425" y="12855"/>
              <a:ext cx="120" cy="120"/>
            </a:xfrm>
            <a:prstGeom prst="line">
              <a:avLst/>
            </a:prstGeom>
            <a:ln w="9525" cap="flat" cmpd="sng">
              <a:solidFill>
                <a:srgbClr val="000000"/>
              </a:solidFill>
              <a:prstDash val="solid"/>
              <a:round/>
              <a:headEnd type="none" w="med" len="med"/>
              <a:tailEnd type="none" w="med" len="med"/>
            </a:ln>
          </p:spPr>
        </p:sp>
        <p:sp>
          <p:nvSpPr>
            <p:cNvPr id="44083" name="Line 52"/>
            <p:cNvSpPr/>
            <p:nvPr/>
          </p:nvSpPr>
          <p:spPr>
            <a:xfrm rot="-5400000" flipH="1" flipV="1">
              <a:off x="6425" y="12735"/>
              <a:ext cx="120" cy="120"/>
            </a:xfrm>
            <a:prstGeom prst="line">
              <a:avLst/>
            </a:prstGeom>
            <a:ln w="9525" cap="flat" cmpd="sng">
              <a:solidFill>
                <a:srgbClr val="000000"/>
              </a:solidFill>
              <a:prstDash val="solid"/>
              <a:round/>
              <a:headEnd type="none" w="med" len="med"/>
              <a:tailEnd type="none" w="med" len="med"/>
            </a:ln>
          </p:spPr>
        </p:sp>
        <p:sp>
          <p:nvSpPr>
            <p:cNvPr id="44084" name="Line 53"/>
            <p:cNvSpPr/>
            <p:nvPr/>
          </p:nvSpPr>
          <p:spPr>
            <a:xfrm rot="-5400000" flipH="1" flipV="1">
              <a:off x="6425" y="12615"/>
              <a:ext cx="120" cy="120"/>
            </a:xfrm>
            <a:prstGeom prst="line">
              <a:avLst/>
            </a:prstGeom>
            <a:ln w="9525" cap="flat" cmpd="sng">
              <a:solidFill>
                <a:srgbClr val="000000"/>
              </a:solidFill>
              <a:prstDash val="solid"/>
              <a:round/>
              <a:headEnd type="none" w="med" len="med"/>
              <a:tailEnd type="none" w="med" len="med"/>
            </a:ln>
          </p:spPr>
        </p:sp>
        <p:sp>
          <p:nvSpPr>
            <p:cNvPr id="44085" name="Line 54"/>
            <p:cNvSpPr/>
            <p:nvPr/>
          </p:nvSpPr>
          <p:spPr>
            <a:xfrm rot="-5400000" flipH="1" flipV="1">
              <a:off x="6417" y="12486"/>
              <a:ext cx="121" cy="120"/>
            </a:xfrm>
            <a:prstGeom prst="line">
              <a:avLst/>
            </a:prstGeom>
            <a:ln w="9525" cap="flat" cmpd="sng">
              <a:solidFill>
                <a:srgbClr val="000000"/>
              </a:solidFill>
              <a:prstDash val="solid"/>
              <a:round/>
              <a:headEnd type="none" w="med" len="med"/>
              <a:tailEnd type="none" w="med" len="med"/>
            </a:ln>
          </p:spPr>
        </p:sp>
        <p:sp>
          <p:nvSpPr>
            <p:cNvPr id="44086" name="Line 55"/>
            <p:cNvSpPr/>
            <p:nvPr/>
          </p:nvSpPr>
          <p:spPr>
            <a:xfrm rot="-5400000" flipH="1" flipV="1">
              <a:off x="6425" y="12374"/>
              <a:ext cx="120" cy="120"/>
            </a:xfrm>
            <a:prstGeom prst="line">
              <a:avLst/>
            </a:prstGeom>
            <a:ln w="9525" cap="flat" cmpd="sng">
              <a:solidFill>
                <a:srgbClr val="000000"/>
              </a:solidFill>
              <a:prstDash val="solid"/>
              <a:round/>
              <a:headEnd type="none" w="med" len="med"/>
              <a:tailEnd type="none" w="med" len="med"/>
            </a:ln>
          </p:spPr>
        </p:sp>
        <p:sp>
          <p:nvSpPr>
            <p:cNvPr id="44087" name="Line 56"/>
            <p:cNvSpPr/>
            <p:nvPr/>
          </p:nvSpPr>
          <p:spPr>
            <a:xfrm rot="-5400000" flipV="1">
              <a:off x="5888" y="13008"/>
              <a:ext cx="1315" cy="0"/>
            </a:xfrm>
            <a:prstGeom prst="line">
              <a:avLst/>
            </a:prstGeom>
            <a:ln w="19050" cap="flat" cmpd="sng">
              <a:solidFill>
                <a:srgbClr val="000000"/>
              </a:solidFill>
              <a:prstDash val="solid"/>
              <a:round/>
              <a:headEnd type="none" w="med" len="med"/>
              <a:tailEnd type="none" w="med" len="med"/>
            </a:ln>
          </p:spPr>
        </p:sp>
      </p:grpSp>
      <p:sp>
        <p:nvSpPr>
          <p:cNvPr id="44088" name="Line 57"/>
          <p:cNvSpPr/>
          <p:nvPr/>
        </p:nvSpPr>
        <p:spPr>
          <a:xfrm>
            <a:off x="5624513" y="2479675"/>
            <a:ext cx="2573337" cy="0"/>
          </a:xfrm>
          <a:prstGeom prst="line">
            <a:avLst/>
          </a:prstGeom>
          <a:ln w="9525" cap="flat" cmpd="sng">
            <a:solidFill>
              <a:srgbClr val="000000"/>
            </a:solidFill>
            <a:prstDash val="lgDash"/>
            <a:round/>
            <a:headEnd type="none" w="med" len="med"/>
            <a:tailEnd type="none" w="med" len="med"/>
          </a:ln>
        </p:spPr>
      </p:sp>
      <p:sp>
        <p:nvSpPr>
          <p:cNvPr id="44089" name="Freeform 58"/>
          <p:cNvSpPr/>
          <p:nvPr/>
        </p:nvSpPr>
        <p:spPr>
          <a:xfrm>
            <a:off x="6240463" y="2205038"/>
            <a:ext cx="166687" cy="247650"/>
          </a:xfrm>
          <a:custGeom>
            <a:avLst/>
            <a:gdLst/>
            <a:ahLst/>
            <a:cxnLst>
              <a:cxn ang="0">
                <a:pos x="166687" y="0"/>
              </a:cxn>
              <a:cxn ang="0">
                <a:pos x="142646" y="247650"/>
              </a:cxn>
            </a:cxnLst>
            <a:pathLst>
              <a:path w="104" h="195">
                <a:moveTo>
                  <a:pt x="104" y="0"/>
                </a:moveTo>
                <a:cubicBezTo>
                  <a:pt x="50" y="81"/>
                  <a:pt x="0" y="106"/>
                  <a:pt x="89" y="195"/>
                </a:cubicBezTo>
              </a:path>
            </a:pathLst>
          </a:custGeom>
          <a:noFill/>
          <a:ln w="9525" cap="flat" cmpd="sng">
            <a:solidFill>
              <a:srgbClr val="000000"/>
            </a:solidFill>
            <a:prstDash val="solid"/>
            <a:round/>
            <a:headEnd type="none" w="med" len="med"/>
            <a:tailEnd type="none" w="med" len="med"/>
          </a:ln>
        </p:spPr>
        <p:txBody>
          <a:bodyPr/>
          <a:p>
            <a:endParaRPr lang="zh-CN" altLang="en-US"/>
          </a:p>
        </p:txBody>
      </p:sp>
      <p:grpSp>
        <p:nvGrpSpPr>
          <p:cNvPr id="5" name="Group 59"/>
          <p:cNvGrpSpPr/>
          <p:nvPr/>
        </p:nvGrpSpPr>
        <p:grpSpPr>
          <a:xfrm rot="-5400000" flipH="1" flipV="1">
            <a:off x="5810250" y="3505200"/>
            <a:ext cx="2105025" cy="88900"/>
            <a:chOff x="4470" y="4470"/>
            <a:chExt cx="1364" cy="0"/>
          </a:xfrm>
        </p:grpSpPr>
        <p:sp>
          <p:nvSpPr>
            <p:cNvPr id="44091" name="Line 60"/>
            <p:cNvSpPr/>
            <p:nvPr/>
          </p:nvSpPr>
          <p:spPr>
            <a:xfrm>
              <a:off x="4470" y="4470"/>
              <a:ext cx="1364" cy="0"/>
            </a:xfrm>
            <a:prstGeom prst="line">
              <a:avLst/>
            </a:prstGeom>
            <a:ln w="25400" cap="flat" cmpd="sng">
              <a:solidFill>
                <a:srgbClr val="0000FF"/>
              </a:solidFill>
              <a:prstDash val="solid"/>
              <a:round/>
              <a:headEnd type="none" w="med" len="med"/>
              <a:tailEnd type="none" w="med" len="med"/>
            </a:ln>
          </p:spPr>
        </p:sp>
        <p:sp>
          <p:nvSpPr>
            <p:cNvPr id="44092" name="Line 61"/>
            <p:cNvSpPr/>
            <p:nvPr/>
          </p:nvSpPr>
          <p:spPr>
            <a:xfrm>
              <a:off x="4814" y="4470"/>
              <a:ext cx="510" cy="0"/>
            </a:xfrm>
            <a:prstGeom prst="line">
              <a:avLst/>
            </a:prstGeom>
            <a:ln w="25400" cap="flat" cmpd="sng">
              <a:solidFill>
                <a:srgbClr val="0000FF"/>
              </a:solidFill>
              <a:prstDash val="solid"/>
              <a:round/>
              <a:headEnd type="none" w="med" len="med"/>
              <a:tailEnd type="triangle" w="med" len="med"/>
            </a:ln>
          </p:spPr>
        </p:sp>
      </p:grpSp>
      <p:sp>
        <p:nvSpPr>
          <p:cNvPr id="44094" name="Line 62"/>
          <p:cNvSpPr/>
          <p:nvPr/>
        </p:nvSpPr>
        <p:spPr>
          <a:xfrm flipH="1">
            <a:off x="5087938" y="2492375"/>
            <a:ext cx="1801812" cy="1368425"/>
          </a:xfrm>
          <a:prstGeom prst="line">
            <a:avLst/>
          </a:prstGeom>
          <a:ln w="31750" cap="flat" cmpd="sng">
            <a:solidFill>
              <a:srgbClr val="FF0000"/>
            </a:solidFill>
            <a:prstDash val="lgDash"/>
            <a:round/>
            <a:headEnd type="none" w="med" len="med"/>
            <a:tailEnd type="none" w="med" len="med"/>
          </a:ln>
        </p:spPr>
      </p:sp>
      <p:grpSp>
        <p:nvGrpSpPr>
          <p:cNvPr id="6" name="Group 63"/>
          <p:cNvGrpSpPr/>
          <p:nvPr/>
        </p:nvGrpSpPr>
        <p:grpSpPr>
          <a:xfrm rot="-7166470" flipH="1">
            <a:off x="5964238" y="2328863"/>
            <a:ext cx="2089150" cy="215900"/>
            <a:chOff x="2760" y="2640"/>
            <a:chExt cx="1338" cy="130"/>
          </a:xfrm>
        </p:grpSpPr>
        <p:sp>
          <p:nvSpPr>
            <p:cNvPr id="44095" name="Line 64"/>
            <p:cNvSpPr/>
            <p:nvPr/>
          </p:nvSpPr>
          <p:spPr>
            <a:xfrm flipH="1">
              <a:off x="2760" y="2648"/>
              <a:ext cx="120" cy="122"/>
            </a:xfrm>
            <a:prstGeom prst="line">
              <a:avLst/>
            </a:prstGeom>
            <a:ln w="9525" cap="flat" cmpd="sng">
              <a:solidFill>
                <a:srgbClr val="FF6600"/>
              </a:solidFill>
              <a:prstDash val="solid"/>
              <a:round/>
              <a:headEnd type="none" w="med" len="med"/>
              <a:tailEnd type="none" w="med" len="med"/>
            </a:ln>
          </p:spPr>
        </p:sp>
        <p:sp>
          <p:nvSpPr>
            <p:cNvPr id="44096" name="Line 65"/>
            <p:cNvSpPr/>
            <p:nvPr/>
          </p:nvSpPr>
          <p:spPr>
            <a:xfrm flipH="1">
              <a:off x="2880" y="2648"/>
              <a:ext cx="121" cy="122"/>
            </a:xfrm>
            <a:prstGeom prst="line">
              <a:avLst/>
            </a:prstGeom>
            <a:ln w="9525" cap="flat" cmpd="sng">
              <a:solidFill>
                <a:srgbClr val="FF6600"/>
              </a:solidFill>
              <a:prstDash val="solid"/>
              <a:round/>
              <a:headEnd type="none" w="med" len="med"/>
              <a:tailEnd type="none" w="med" len="med"/>
            </a:ln>
          </p:spPr>
        </p:sp>
        <p:sp>
          <p:nvSpPr>
            <p:cNvPr id="44097" name="Line 66"/>
            <p:cNvSpPr/>
            <p:nvPr/>
          </p:nvSpPr>
          <p:spPr>
            <a:xfrm flipH="1">
              <a:off x="3001" y="2648"/>
              <a:ext cx="120" cy="122"/>
            </a:xfrm>
            <a:prstGeom prst="line">
              <a:avLst/>
            </a:prstGeom>
            <a:ln w="9525" cap="flat" cmpd="sng">
              <a:solidFill>
                <a:srgbClr val="FF6600"/>
              </a:solidFill>
              <a:prstDash val="solid"/>
              <a:round/>
              <a:headEnd type="none" w="med" len="med"/>
              <a:tailEnd type="none" w="med" len="med"/>
            </a:ln>
          </p:spPr>
        </p:sp>
        <p:sp>
          <p:nvSpPr>
            <p:cNvPr id="44098" name="Line 67"/>
            <p:cNvSpPr/>
            <p:nvPr/>
          </p:nvSpPr>
          <p:spPr>
            <a:xfrm flipH="1">
              <a:off x="3121" y="2648"/>
              <a:ext cx="120" cy="122"/>
            </a:xfrm>
            <a:prstGeom prst="line">
              <a:avLst/>
            </a:prstGeom>
            <a:ln w="9525" cap="flat" cmpd="sng">
              <a:solidFill>
                <a:srgbClr val="FF6600"/>
              </a:solidFill>
              <a:prstDash val="solid"/>
              <a:round/>
              <a:headEnd type="none" w="med" len="med"/>
              <a:tailEnd type="none" w="med" len="med"/>
            </a:ln>
          </p:spPr>
        </p:sp>
        <p:sp>
          <p:nvSpPr>
            <p:cNvPr id="44099" name="Line 68"/>
            <p:cNvSpPr/>
            <p:nvPr/>
          </p:nvSpPr>
          <p:spPr>
            <a:xfrm flipH="1">
              <a:off x="3241" y="2648"/>
              <a:ext cx="120" cy="122"/>
            </a:xfrm>
            <a:prstGeom prst="line">
              <a:avLst/>
            </a:prstGeom>
            <a:ln w="9525" cap="flat" cmpd="sng">
              <a:solidFill>
                <a:srgbClr val="FF6600"/>
              </a:solidFill>
              <a:prstDash val="solid"/>
              <a:round/>
              <a:headEnd type="none" w="med" len="med"/>
              <a:tailEnd type="none" w="med" len="med"/>
            </a:ln>
          </p:spPr>
        </p:sp>
        <p:sp>
          <p:nvSpPr>
            <p:cNvPr id="44100" name="Line 69"/>
            <p:cNvSpPr/>
            <p:nvPr/>
          </p:nvSpPr>
          <p:spPr>
            <a:xfrm flipH="1">
              <a:off x="3361" y="2648"/>
              <a:ext cx="121" cy="122"/>
            </a:xfrm>
            <a:prstGeom prst="line">
              <a:avLst/>
            </a:prstGeom>
            <a:ln w="9525" cap="flat" cmpd="sng">
              <a:solidFill>
                <a:srgbClr val="FF6600"/>
              </a:solidFill>
              <a:prstDash val="solid"/>
              <a:round/>
              <a:headEnd type="none" w="med" len="med"/>
              <a:tailEnd type="none" w="med" len="med"/>
            </a:ln>
          </p:spPr>
        </p:sp>
        <p:sp>
          <p:nvSpPr>
            <p:cNvPr id="44101" name="Line 70"/>
            <p:cNvSpPr/>
            <p:nvPr/>
          </p:nvSpPr>
          <p:spPr>
            <a:xfrm flipH="1">
              <a:off x="3482" y="2648"/>
              <a:ext cx="120" cy="122"/>
            </a:xfrm>
            <a:prstGeom prst="line">
              <a:avLst/>
            </a:prstGeom>
            <a:ln w="9525" cap="flat" cmpd="sng">
              <a:solidFill>
                <a:srgbClr val="FF6600"/>
              </a:solidFill>
              <a:prstDash val="solid"/>
              <a:round/>
              <a:headEnd type="none" w="med" len="med"/>
              <a:tailEnd type="none" w="med" len="med"/>
            </a:ln>
          </p:spPr>
        </p:sp>
        <p:sp>
          <p:nvSpPr>
            <p:cNvPr id="44102" name="Line 71"/>
            <p:cNvSpPr/>
            <p:nvPr/>
          </p:nvSpPr>
          <p:spPr>
            <a:xfrm flipH="1">
              <a:off x="3602" y="2648"/>
              <a:ext cx="120" cy="122"/>
            </a:xfrm>
            <a:prstGeom prst="line">
              <a:avLst/>
            </a:prstGeom>
            <a:ln w="9525" cap="flat" cmpd="sng">
              <a:solidFill>
                <a:srgbClr val="FF6600"/>
              </a:solidFill>
              <a:prstDash val="solid"/>
              <a:round/>
              <a:headEnd type="none" w="med" len="med"/>
              <a:tailEnd type="none" w="med" len="med"/>
            </a:ln>
          </p:spPr>
        </p:sp>
        <p:sp>
          <p:nvSpPr>
            <p:cNvPr id="44103" name="Line 72"/>
            <p:cNvSpPr/>
            <p:nvPr/>
          </p:nvSpPr>
          <p:spPr>
            <a:xfrm flipH="1">
              <a:off x="3722" y="2648"/>
              <a:ext cx="120" cy="122"/>
            </a:xfrm>
            <a:prstGeom prst="line">
              <a:avLst/>
            </a:prstGeom>
            <a:ln w="9525" cap="flat" cmpd="sng">
              <a:solidFill>
                <a:srgbClr val="FF6600"/>
              </a:solidFill>
              <a:prstDash val="solid"/>
              <a:round/>
              <a:headEnd type="none" w="med" len="med"/>
              <a:tailEnd type="none" w="med" len="med"/>
            </a:ln>
          </p:spPr>
        </p:sp>
        <p:sp>
          <p:nvSpPr>
            <p:cNvPr id="44104" name="Line 73"/>
            <p:cNvSpPr/>
            <p:nvPr/>
          </p:nvSpPr>
          <p:spPr>
            <a:xfrm flipH="1">
              <a:off x="3842" y="2648"/>
              <a:ext cx="121" cy="122"/>
            </a:xfrm>
            <a:prstGeom prst="line">
              <a:avLst/>
            </a:prstGeom>
            <a:ln w="9525" cap="flat" cmpd="sng">
              <a:solidFill>
                <a:srgbClr val="FF6600"/>
              </a:solidFill>
              <a:prstDash val="solid"/>
              <a:round/>
              <a:headEnd type="none" w="med" len="med"/>
              <a:tailEnd type="none" w="med" len="med"/>
            </a:ln>
          </p:spPr>
        </p:sp>
        <p:sp>
          <p:nvSpPr>
            <p:cNvPr id="44105" name="Line 74"/>
            <p:cNvSpPr/>
            <p:nvPr/>
          </p:nvSpPr>
          <p:spPr>
            <a:xfrm flipH="1">
              <a:off x="3963" y="2648"/>
              <a:ext cx="120" cy="122"/>
            </a:xfrm>
            <a:prstGeom prst="line">
              <a:avLst/>
            </a:prstGeom>
            <a:ln w="9525" cap="flat" cmpd="sng">
              <a:solidFill>
                <a:srgbClr val="FF6600"/>
              </a:solidFill>
              <a:prstDash val="solid"/>
              <a:round/>
              <a:headEnd type="none" w="med" len="med"/>
              <a:tailEnd type="none" w="med" len="med"/>
            </a:ln>
          </p:spPr>
        </p:sp>
        <p:sp>
          <p:nvSpPr>
            <p:cNvPr id="44106" name="Line 75"/>
            <p:cNvSpPr/>
            <p:nvPr/>
          </p:nvSpPr>
          <p:spPr>
            <a:xfrm>
              <a:off x="2783" y="2640"/>
              <a:ext cx="1315" cy="0"/>
            </a:xfrm>
            <a:prstGeom prst="line">
              <a:avLst/>
            </a:prstGeom>
            <a:ln w="19050" cap="flat" cmpd="sng">
              <a:solidFill>
                <a:srgbClr val="FF6600"/>
              </a:solidFill>
              <a:prstDash val="solid"/>
              <a:round/>
              <a:headEnd type="none" w="med" len="med"/>
              <a:tailEnd type="none" w="med" len="med"/>
            </a:ln>
          </p:spPr>
        </p:sp>
      </p:grpSp>
      <p:grpSp>
        <p:nvGrpSpPr>
          <p:cNvPr id="7" name="Group 76"/>
          <p:cNvGrpSpPr/>
          <p:nvPr/>
        </p:nvGrpSpPr>
        <p:grpSpPr>
          <a:xfrm>
            <a:off x="6527800" y="2205038"/>
            <a:ext cx="215900" cy="360362"/>
            <a:chOff x="3152" y="1389"/>
            <a:chExt cx="136" cy="227"/>
          </a:xfrm>
        </p:grpSpPr>
        <p:sp>
          <p:nvSpPr>
            <p:cNvPr id="44108" name="Line 77"/>
            <p:cNvSpPr/>
            <p:nvPr/>
          </p:nvSpPr>
          <p:spPr>
            <a:xfrm flipH="1">
              <a:off x="3152" y="1389"/>
              <a:ext cx="136" cy="91"/>
            </a:xfrm>
            <a:prstGeom prst="line">
              <a:avLst/>
            </a:prstGeom>
            <a:ln w="9525" cap="flat" cmpd="sng">
              <a:solidFill>
                <a:srgbClr val="FF6600"/>
              </a:solidFill>
              <a:prstDash val="solid"/>
              <a:round/>
              <a:headEnd type="none" w="med" len="med"/>
              <a:tailEnd type="none" w="med" len="med"/>
            </a:ln>
          </p:spPr>
        </p:sp>
        <p:sp>
          <p:nvSpPr>
            <p:cNvPr id="44109" name="Line 78"/>
            <p:cNvSpPr/>
            <p:nvPr/>
          </p:nvSpPr>
          <p:spPr>
            <a:xfrm>
              <a:off x="3152" y="1480"/>
              <a:ext cx="91" cy="136"/>
            </a:xfrm>
            <a:prstGeom prst="line">
              <a:avLst/>
            </a:prstGeom>
            <a:ln w="9525" cap="flat" cmpd="sng">
              <a:solidFill>
                <a:srgbClr val="FF6600"/>
              </a:solidFill>
              <a:prstDash val="solid"/>
              <a:round/>
              <a:headEnd type="none" w="med" len="med"/>
              <a:tailEnd type="none" w="med" len="med"/>
            </a:ln>
          </p:spPr>
        </p:sp>
      </p:grpSp>
      <p:sp>
        <p:nvSpPr>
          <p:cNvPr id="44111" name="Text Box 79"/>
          <p:cNvSpPr txBox="1"/>
          <p:nvPr/>
        </p:nvSpPr>
        <p:spPr>
          <a:xfrm>
            <a:off x="2566988" y="4724400"/>
            <a:ext cx="7561262" cy="1512570"/>
          </a:xfrm>
          <a:prstGeom prst="rect">
            <a:avLst/>
          </a:prstGeom>
          <a:noFill/>
          <a:ln w="9525">
            <a:noFill/>
          </a:ln>
        </p:spPr>
        <p:txBody>
          <a:bodyPr anchor="t">
            <a:spAutoFit/>
          </a:bodyPr>
          <a:p>
            <a:pPr>
              <a:lnSpc>
                <a:spcPct val="110000"/>
              </a:lnSpc>
              <a:spcBef>
                <a:spcPct val="50000"/>
              </a:spcBef>
            </a:pPr>
            <a:r>
              <a:rPr lang="zh-CN" altLang="en-US" sz="2800" b="1" dirty="0">
                <a:solidFill>
                  <a:srgbClr val="FF3300"/>
                </a:solidFill>
                <a:latin typeface="Arial" panose="020B0604020202020204" pitchFamily="34" charset="0"/>
                <a:ea typeface="宋体" panose="02010600030101010101" pitchFamily="2" charset="-122"/>
              </a:rPr>
              <a:t>解题思路：</a:t>
            </a:r>
            <a:r>
              <a:rPr lang="zh-CN" altLang="en-US" sz="2800" b="1" dirty="0">
                <a:latin typeface="Arial" panose="020B0604020202020204" pitchFamily="34" charset="0"/>
                <a:ea typeface="宋体" panose="02010600030101010101" pitchFamily="2" charset="-122"/>
              </a:rPr>
              <a:t>先画反射光线，再做反射光线和入射光线夹角的角平分线即法线，再确定平面镜的位置</a:t>
            </a:r>
            <a:endParaRPr lang="zh-CN" altLang="en-US" sz="2800" b="1" dirty="0">
              <a:latin typeface="Arial" panose="020B0604020202020204" pitchFamily="34" charset="0"/>
              <a:ea typeface="宋体" panose="02010600030101010101" pitchFamily="2" charset="-122"/>
            </a:endParaRPr>
          </a:p>
        </p:txBody>
      </p:sp>
      <p:grpSp>
        <p:nvGrpSpPr>
          <p:cNvPr id="2" name="组合 140368"/>
          <p:cNvGrpSpPr>
            <a:grpSpLocks noChangeAspect="1"/>
          </p:cNvGrpSpPr>
          <p:nvPr/>
        </p:nvGrpSpPr>
        <p:grpSpPr>
          <a:xfrm>
            <a:off x="4295775" y="0"/>
            <a:ext cx="2592388" cy="549275"/>
            <a:chOff x="2362" y="1765"/>
            <a:chExt cx="5423" cy="899"/>
          </a:xfrm>
        </p:grpSpPr>
        <p:sp>
          <p:nvSpPr>
            <p:cNvPr id="44112" name="矩形 140369"/>
            <p:cNvSpPr>
              <a:spLocks noChangeAspect="1"/>
            </p:cNvSpPr>
            <p:nvPr/>
          </p:nvSpPr>
          <p:spPr>
            <a:xfrm>
              <a:off x="2362" y="1765"/>
              <a:ext cx="5423" cy="899"/>
            </a:xfrm>
            <a:prstGeom prst="rect">
              <a:avLst/>
            </a:prstGeom>
            <a:noFill/>
            <a:ln w="9525">
              <a:noFill/>
            </a:ln>
          </p:spPr>
          <p:txBody>
            <a:bodyPr anchor="t"/>
            <a:p>
              <a:endParaRPr lang="zh-CN" altLang="en-US" dirty="0">
                <a:latin typeface="Arial" panose="020B0604020202020204" pitchFamily="34" charset="0"/>
                <a:ea typeface="宋体" panose="02010600030101010101" pitchFamily="2" charset="-122"/>
              </a:endParaRPr>
            </a:p>
          </p:txBody>
        </p:sp>
        <p:sp>
          <p:nvSpPr>
            <p:cNvPr id="44113" name="圆角矩形 140370"/>
            <p:cNvSpPr/>
            <p:nvPr/>
          </p:nvSpPr>
          <p:spPr>
            <a:xfrm>
              <a:off x="2459" y="1834"/>
              <a:ext cx="5326" cy="830"/>
            </a:xfrm>
            <a:prstGeom prst="roundRect">
              <a:avLst>
                <a:gd name="adj" fmla="val 16667"/>
              </a:avLst>
            </a:prstGeom>
            <a:solidFill>
              <a:srgbClr val="CCFFCC"/>
            </a:solidFill>
            <a:ln w="76200" cap="flat" cmpd="tri">
              <a:solidFill>
                <a:srgbClr val="FF00FF"/>
              </a:solidFill>
              <a:prstDash val="lgDashDot"/>
              <a:round/>
              <a:headEnd type="none" w="med" len="med"/>
              <a:tailEnd type="none" w="med" len="med"/>
            </a:ln>
            <a:effectLst>
              <a:outerShdw dist="107763" dir="2699999" algn="ctr" rotWithShape="0">
                <a:srgbClr val="663300">
                  <a:alpha val="50000"/>
                </a:srgbClr>
              </a:outerShdw>
            </a:effectLst>
          </p:spPr>
          <p:txBody>
            <a:bodyPr anchor="t"/>
            <a:p>
              <a:endParaRPr lang="zh-CN" altLang="en-US" dirty="0">
                <a:latin typeface="Arial" panose="020B0604020202020204" pitchFamily="34" charset="0"/>
                <a:ea typeface="宋体" panose="02010600030101010101" pitchFamily="2" charset="-122"/>
              </a:endParaRPr>
            </a:p>
          </p:txBody>
        </p:sp>
        <p:sp>
          <p:nvSpPr>
            <p:cNvPr id="44114" name="文本框 140371"/>
            <p:cNvSpPr txBox="1"/>
            <p:nvPr/>
          </p:nvSpPr>
          <p:spPr>
            <a:xfrm>
              <a:off x="2362" y="1765"/>
              <a:ext cx="5423" cy="881"/>
            </a:xfrm>
            <a:prstGeom prst="rect">
              <a:avLst/>
            </a:prstGeom>
            <a:noFill/>
            <a:ln w="9525">
              <a:noFill/>
            </a:ln>
          </p:spPr>
          <p:txBody>
            <a:bodyPr anchor="t"/>
            <a:p>
              <a:pPr algn="ctr"/>
              <a:r>
                <a:rPr lang="zh-CN" altLang="en-US" sz="2800" b="1" dirty="0">
                  <a:solidFill>
                    <a:srgbClr val="FF6600"/>
                  </a:solidFill>
                  <a:latin typeface="黑体" panose="02010609060101010101" pitchFamily="49" charset="-122"/>
                  <a:ea typeface="黑体" panose="02010609060101010101" pitchFamily="49" charset="-122"/>
                </a:rPr>
                <a:t>巩固练习</a:t>
              </a:r>
              <a:endParaRPr lang="zh-CN" altLang="en-US" sz="2800" dirty="0">
                <a:latin typeface="Arial" panose="020B0604020202020204" pitchFamily="34" charset="0"/>
                <a:ea typeface="宋体" panose="02010600030101010101" pitchFamily="2" charset="-122"/>
              </a:endParaRPr>
            </a:p>
          </p:txBody>
        </p:sp>
      </p:grpSp>
      <p:pic>
        <p:nvPicPr>
          <p:cNvPr id="44115" name="图片 140372" descr="动手动脑学物理30"/>
          <p:cNvPicPr>
            <a:picLocks noChangeAspect="1"/>
          </p:cNvPicPr>
          <p:nvPr/>
        </p:nvPicPr>
        <p:blipFill>
          <a:blip r:embed="rId1">
            <a:clrChange>
              <a:clrFrom>
                <a:srgbClr val="FFFFFF"/>
              </a:clrFrom>
              <a:clrTo>
                <a:srgbClr val="FFFFFF">
                  <a:alpha val="0"/>
                </a:srgbClr>
              </a:clrTo>
            </a:clrChange>
          </a:blip>
          <a:stretch>
            <a:fillRect/>
          </a:stretch>
        </p:blipFill>
        <p:spPr>
          <a:xfrm>
            <a:off x="9625013" y="0"/>
            <a:ext cx="1042987" cy="549275"/>
          </a:xfrm>
          <a:prstGeom prst="rect">
            <a:avLst/>
          </a:prstGeom>
          <a:noFill/>
          <a:ln w="9525">
            <a:noFill/>
          </a:ln>
        </p:spPr>
      </p:pic>
      <p:pic>
        <p:nvPicPr>
          <p:cNvPr id="44116" name="图片 140373" descr="5NR_L{M7~G6{B7}2O[56$7I"/>
          <p:cNvPicPr>
            <a:picLocks noChangeAspect="1"/>
          </p:cNvPicPr>
          <p:nvPr/>
        </p:nvPicPr>
        <p:blipFill>
          <a:blip r:embed="rId2"/>
          <a:stretch>
            <a:fillRect/>
          </a:stretch>
        </p:blipFill>
        <p:spPr>
          <a:xfrm>
            <a:off x="9705975" y="6200775"/>
            <a:ext cx="962025" cy="6572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44094"/>
                                        </p:tgtEl>
                                        <p:attrNameLst>
                                          <p:attrName>style.visibility</p:attrName>
                                        </p:attrNameLst>
                                      </p:cBhvr>
                                      <p:to>
                                        <p:strVal val="visible"/>
                                      </p:to>
                                    </p:set>
                                    <p:animEffect transition="in" filter="wipe(right)">
                                      <p:cBhvr>
                                        <p:cTn id="12" dur="500"/>
                                        <p:tgtEl>
                                          <p:spTgt spid="4409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8" presetClass="entr" presetSubtype="16" fill="hold" grpId="0" nodeType="clickEffect">
                                  <p:stCondLst>
                                    <p:cond delay="0"/>
                                  </p:stCondLst>
                                  <p:childTnLst>
                                    <p:set>
                                      <p:cBhvr>
                                        <p:cTn id="24" dur="1" fill="hold">
                                          <p:stCondLst>
                                            <p:cond delay="0"/>
                                          </p:stCondLst>
                                        </p:cTn>
                                        <p:tgtEl>
                                          <p:spTgt spid="44111"/>
                                        </p:tgtEl>
                                        <p:attrNameLst>
                                          <p:attrName>style.visibility</p:attrName>
                                        </p:attrNameLst>
                                      </p:cBhvr>
                                      <p:to>
                                        <p:strVal val="visible"/>
                                      </p:to>
                                    </p:set>
                                    <p:animEffect transition="in" filter="diamond(in)">
                                      <p:cBhvr>
                                        <p:cTn id="25" dur="2000"/>
                                        <p:tgtEl>
                                          <p:spTgt spid="44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1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2" name="Text Box 4"/>
          <p:cNvSpPr txBox="1"/>
          <p:nvPr/>
        </p:nvSpPr>
        <p:spPr>
          <a:xfrm>
            <a:off x="2063750" y="404813"/>
            <a:ext cx="3744913" cy="706755"/>
          </a:xfrm>
          <a:prstGeom prst="rect">
            <a:avLst/>
          </a:prstGeom>
          <a:noFill/>
          <a:ln w="9525">
            <a:noFill/>
          </a:ln>
        </p:spPr>
        <p:txBody>
          <a:bodyPr anchor="t">
            <a:spAutoFit/>
          </a:bodyPr>
          <a:p>
            <a:pPr>
              <a:spcBef>
                <a:spcPct val="50000"/>
              </a:spcBef>
            </a:pPr>
            <a:r>
              <a:rPr lang="zh-CN" altLang="en-US" sz="4000" u="sng" dirty="0">
                <a:solidFill>
                  <a:srgbClr val="008000"/>
                </a:solidFill>
                <a:latin typeface="Comic Sans MS" panose="030F0702030302020204" pitchFamily="66" charset="0"/>
                <a:ea typeface="宋体" panose="02010600030101010101" pitchFamily="2" charset="-122"/>
              </a:rPr>
              <a:t>我知道</a:t>
            </a:r>
            <a:r>
              <a:rPr lang="zh-CN" altLang="en-US" sz="4000" dirty="0">
                <a:solidFill>
                  <a:srgbClr val="008000"/>
                </a:solidFill>
                <a:latin typeface="Comic Sans MS" panose="030F0702030302020204" pitchFamily="66" charset="0"/>
                <a:ea typeface="宋体" panose="02010600030101010101" pitchFamily="2" charset="-122"/>
              </a:rPr>
              <a:t>：</a:t>
            </a:r>
            <a:endParaRPr lang="zh-CN" altLang="en-US" sz="4000" u="sng" dirty="0">
              <a:solidFill>
                <a:srgbClr val="008000"/>
              </a:solidFill>
              <a:latin typeface="Comic Sans MS" panose="030F0702030302020204" pitchFamily="66" charset="0"/>
              <a:ea typeface="宋体" panose="02010600030101010101" pitchFamily="2" charset="-122"/>
            </a:endParaRPr>
          </a:p>
        </p:txBody>
      </p:sp>
      <p:sp>
        <p:nvSpPr>
          <p:cNvPr id="7173" name="Text Box 5"/>
          <p:cNvSpPr txBox="1"/>
          <p:nvPr/>
        </p:nvSpPr>
        <p:spPr>
          <a:xfrm>
            <a:off x="4922838" y="679450"/>
            <a:ext cx="5064125" cy="1568450"/>
          </a:xfrm>
          <a:prstGeom prst="rect">
            <a:avLst/>
          </a:prstGeom>
          <a:noFill/>
          <a:ln w="9525">
            <a:noFill/>
          </a:ln>
        </p:spPr>
        <p:txBody>
          <a:bodyPr anchor="t">
            <a:spAutoFit/>
          </a:bodyPr>
          <a:p>
            <a:pPr>
              <a:spcBef>
                <a:spcPct val="50000"/>
              </a:spcBef>
            </a:pPr>
            <a:r>
              <a:rPr lang="zh-CN" altLang="en-US" sz="3200" dirty="0">
                <a:solidFill>
                  <a:srgbClr val="0E0492"/>
                </a:solidFill>
                <a:latin typeface="Comic Sans MS" panose="030F0702030302020204" pitchFamily="66" charset="0"/>
                <a:ea typeface="宋体" panose="02010600030101010101" pitchFamily="2" charset="-122"/>
              </a:rPr>
              <a:t>一、当光射到物体表面时，被物体表面反射回去，这种现象叫做</a:t>
            </a:r>
            <a:r>
              <a:rPr lang="zh-CN" altLang="en-US" sz="3200" u="sng" dirty="0">
                <a:solidFill>
                  <a:srgbClr val="FF3300"/>
                </a:solidFill>
                <a:latin typeface="Comic Sans MS" panose="030F0702030302020204" pitchFamily="66" charset="0"/>
                <a:ea typeface="宋体" panose="02010600030101010101" pitchFamily="2" charset="-122"/>
              </a:rPr>
              <a:t>光的反射</a:t>
            </a:r>
            <a:endParaRPr lang="zh-CN" altLang="en-US" sz="3200" u="sng" dirty="0">
              <a:solidFill>
                <a:srgbClr val="FF3300"/>
              </a:solidFill>
              <a:latin typeface="Comic Sans MS" panose="030F0702030302020204" pitchFamily="66" charset="0"/>
              <a:ea typeface="宋体" panose="02010600030101010101" pitchFamily="2" charset="-122"/>
            </a:endParaRPr>
          </a:p>
        </p:txBody>
      </p:sp>
      <p:sp>
        <p:nvSpPr>
          <p:cNvPr id="7174" name="Rectangle 6"/>
          <p:cNvSpPr/>
          <p:nvPr/>
        </p:nvSpPr>
        <p:spPr>
          <a:xfrm>
            <a:off x="4978400" y="2651125"/>
            <a:ext cx="5165725" cy="1568450"/>
          </a:xfrm>
          <a:prstGeom prst="rect">
            <a:avLst/>
          </a:prstGeom>
          <a:noFill/>
          <a:ln w="9525">
            <a:noFill/>
          </a:ln>
        </p:spPr>
        <p:txBody>
          <a:bodyPr anchor="t">
            <a:spAutoFit/>
          </a:bodyPr>
          <a:p>
            <a:r>
              <a:rPr lang="zh-CN" altLang="en-US" sz="3200" dirty="0">
                <a:solidFill>
                  <a:srgbClr val="0A0365"/>
                </a:solidFill>
                <a:latin typeface="宋体" panose="02010600030101010101" pitchFamily="2" charset="-122"/>
                <a:ea typeface="宋体" panose="02010600030101010101" pitchFamily="2" charset="-122"/>
              </a:rPr>
              <a:t>光射到任何物体表面，都要发生反射现象。（光的反射现象的普遍性）</a:t>
            </a:r>
            <a:endParaRPr lang="zh-CN" altLang="en-US" sz="3200" dirty="0">
              <a:solidFill>
                <a:srgbClr val="0A0365"/>
              </a:solidFill>
              <a:latin typeface="宋体" panose="02010600030101010101" pitchFamily="2" charset="-122"/>
              <a:ea typeface="宋体" panose="02010600030101010101" pitchFamily="2" charset="-122"/>
            </a:endParaRPr>
          </a:p>
        </p:txBody>
      </p:sp>
      <p:grpSp>
        <p:nvGrpSpPr>
          <p:cNvPr id="6148" name="组合 18"/>
          <p:cNvGrpSpPr/>
          <p:nvPr/>
        </p:nvGrpSpPr>
        <p:grpSpPr>
          <a:xfrm>
            <a:off x="1501775" y="1754188"/>
            <a:ext cx="2901950" cy="1908175"/>
            <a:chOff x="640350" y="1350074"/>
            <a:chExt cx="3806238" cy="2007489"/>
          </a:xfrm>
        </p:grpSpPr>
        <p:sp>
          <p:nvSpPr>
            <p:cNvPr id="20" name="AutoShape 2"/>
            <p:cNvSpPr>
              <a:spLocks noChangeArrowheads="1"/>
            </p:cNvSpPr>
            <p:nvPr/>
          </p:nvSpPr>
          <p:spPr bwMode="auto">
            <a:xfrm>
              <a:off x="2339651" y="3212272"/>
              <a:ext cx="1224188" cy="145291"/>
            </a:xfrm>
            <a:prstGeom prst="parallelogram">
              <a:avLst>
                <a:gd name="adj" fmla="val 211813"/>
              </a:avLst>
            </a:prstGeom>
            <a:solidFill>
              <a:schemeClr val="bg1"/>
            </a:solidFill>
            <a:ln w="9525" cmpd="sng">
              <a:solidFill>
                <a:schemeClr val="tx1"/>
              </a:solidFill>
              <a:miter lim="800000"/>
            </a:ln>
            <a:effectLst>
              <a:outerShdw dist="35921" dir="2700000" algn="ctr" rotWithShape="0">
                <a:schemeClr val="bg2"/>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omic Sans MS" panose="030F0702030302020204" pitchFamily="66" charset="0"/>
                <a:ea typeface="宋体" panose="02010600030101010101" pitchFamily="2" charset="-122"/>
                <a:cs typeface="+mn-cs"/>
              </a:endParaRPr>
            </a:p>
          </p:txBody>
        </p:sp>
        <p:grpSp>
          <p:nvGrpSpPr>
            <p:cNvPr id="6150" name="Group 3"/>
            <p:cNvGrpSpPr/>
            <p:nvPr/>
          </p:nvGrpSpPr>
          <p:grpSpPr>
            <a:xfrm rot="-5400000">
              <a:off x="2995605" y="1792280"/>
              <a:ext cx="1443038" cy="1458913"/>
              <a:chOff x="0" y="0"/>
              <a:chExt cx="1316" cy="1497"/>
            </a:xfrm>
          </p:grpSpPr>
          <p:sp>
            <p:nvSpPr>
              <p:cNvPr id="6151" name="Line 4"/>
              <p:cNvSpPr/>
              <p:nvPr/>
            </p:nvSpPr>
            <p:spPr>
              <a:xfrm>
                <a:off x="0" y="0"/>
                <a:ext cx="1316" cy="1497"/>
              </a:xfrm>
              <a:prstGeom prst="line">
                <a:avLst/>
              </a:prstGeom>
              <a:ln w="38100" cap="flat" cmpd="sng">
                <a:solidFill>
                  <a:srgbClr val="FF3300"/>
                </a:solidFill>
                <a:prstDash val="solid"/>
                <a:round/>
                <a:headEnd type="none" w="med" len="med"/>
                <a:tailEnd type="none" w="med" len="med"/>
              </a:ln>
            </p:spPr>
          </p:sp>
          <p:sp>
            <p:nvSpPr>
              <p:cNvPr id="6152" name="Line 5"/>
              <p:cNvSpPr/>
              <p:nvPr/>
            </p:nvSpPr>
            <p:spPr>
              <a:xfrm>
                <a:off x="429" y="485"/>
                <a:ext cx="227" cy="272"/>
              </a:xfrm>
              <a:prstGeom prst="line">
                <a:avLst/>
              </a:prstGeom>
              <a:ln w="19050" cap="flat" cmpd="sng">
                <a:solidFill>
                  <a:srgbClr val="FF3300"/>
                </a:solidFill>
                <a:prstDash val="solid"/>
                <a:round/>
                <a:headEnd type="none" w="med" len="med"/>
                <a:tailEnd type="stealth" w="lg" len="lg"/>
              </a:ln>
            </p:spPr>
          </p:sp>
        </p:grpSp>
        <p:grpSp>
          <p:nvGrpSpPr>
            <p:cNvPr id="6153" name="Group 6"/>
            <p:cNvGrpSpPr/>
            <p:nvPr/>
          </p:nvGrpSpPr>
          <p:grpSpPr>
            <a:xfrm rot="4870498">
              <a:off x="1674019" y="2131219"/>
              <a:ext cx="1441450" cy="976312"/>
              <a:chOff x="0" y="0"/>
              <a:chExt cx="1361" cy="1452"/>
            </a:xfrm>
          </p:grpSpPr>
          <p:sp>
            <p:nvSpPr>
              <p:cNvPr id="6154" name="Line 7"/>
              <p:cNvSpPr/>
              <p:nvPr/>
            </p:nvSpPr>
            <p:spPr>
              <a:xfrm flipV="1">
                <a:off x="0" y="0"/>
                <a:ext cx="1361" cy="1452"/>
              </a:xfrm>
              <a:prstGeom prst="line">
                <a:avLst/>
              </a:prstGeom>
              <a:ln w="38100" cap="flat" cmpd="sng">
                <a:solidFill>
                  <a:srgbClr val="FF3300"/>
                </a:solidFill>
                <a:prstDash val="solid"/>
                <a:round/>
                <a:headEnd type="none" w="med" len="med"/>
                <a:tailEnd type="none" w="med" len="med"/>
              </a:ln>
            </p:spPr>
          </p:sp>
          <p:sp>
            <p:nvSpPr>
              <p:cNvPr id="6155" name="Line 8"/>
              <p:cNvSpPr/>
              <p:nvPr/>
            </p:nvSpPr>
            <p:spPr>
              <a:xfrm flipV="1">
                <a:off x="421" y="668"/>
                <a:ext cx="317" cy="318"/>
              </a:xfrm>
              <a:prstGeom prst="line">
                <a:avLst/>
              </a:prstGeom>
              <a:ln w="19050" cap="flat" cmpd="sng">
                <a:solidFill>
                  <a:srgbClr val="FF3300"/>
                </a:solidFill>
                <a:prstDash val="solid"/>
                <a:round/>
                <a:headEnd type="none" w="med" len="med"/>
                <a:tailEnd type="stealth" w="lg" len="lg"/>
              </a:ln>
            </p:spPr>
          </p:sp>
        </p:grpSp>
        <p:grpSp>
          <p:nvGrpSpPr>
            <p:cNvPr id="6156" name="Group 9"/>
            <p:cNvGrpSpPr/>
            <p:nvPr/>
          </p:nvGrpSpPr>
          <p:grpSpPr>
            <a:xfrm rot="960155">
              <a:off x="640350" y="1350074"/>
              <a:ext cx="1223913" cy="370462"/>
              <a:chOff x="-20" y="-10"/>
              <a:chExt cx="772" cy="317"/>
            </a:xfrm>
          </p:grpSpPr>
          <p:pic>
            <p:nvPicPr>
              <p:cNvPr id="6157" name="Picture 10"/>
              <p:cNvPicPr>
                <a:picLocks noChangeAspect="1"/>
              </p:cNvPicPr>
              <p:nvPr/>
            </p:nvPicPr>
            <p:blipFill>
              <a:blip r:embed="rId1">
                <a:lum bright="6000"/>
              </a:blip>
              <a:srcRect l="7263" t="20471" r="32487" b="57175"/>
              <a:stretch>
                <a:fillRect/>
              </a:stretch>
            </p:blipFill>
            <p:spPr>
              <a:xfrm rot="2197027" flipH="1">
                <a:off x="-20" y="-10"/>
                <a:ext cx="772" cy="154"/>
              </a:xfrm>
              <a:prstGeom prst="rect">
                <a:avLst/>
              </a:prstGeom>
              <a:solidFill>
                <a:srgbClr val="00CCFF"/>
              </a:solidFill>
              <a:ln w="9525">
                <a:noFill/>
              </a:ln>
            </p:spPr>
          </p:pic>
          <p:sp>
            <p:nvSpPr>
              <p:cNvPr id="6158" name="未知"/>
              <p:cNvSpPr/>
              <p:nvPr/>
            </p:nvSpPr>
            <p:spPr>
              <a:xfrm rot="1818673">
                <a:off x="538" y="147"/>
                <a:ext cx="192" cy="69"/>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1134" h="317">
                    <a:moveTo>
                      <a:pt x="0" y="0"/>
                    </a:moveTo>
                    <a:lnTo>
                      <a:pt x="136" y="0"/>
                    </a:lnTo>
                    <a:lnTo>
                      <a:pt x="318" y="45"/>
                    </a:lnTo>
                    <a:lnTo>
                      <a:pt x="454" y="45"/>
                    </a:lnTo>
                    <a:lnTo>
                      <a:pt x="544" y="45"/>
                    </a:lnTo>
                    <a:lnTo>
                      <a:pt x="635" y="91"/>
                    </a:lnTo>
                    <a:lnTo>
                      <a:pt x="726" y="91"/>
                    </a:lnTo>
                    <a:lnTo>
                      <a:pt x="817" y="91"/>
                    </a:lnTo>
                    <a:lnTo>
                      <a:pt x="907" y="136"/>
                    </a:lnTo>
                    <a:lnTo>
                      <a:pt x="998" y="181"/>
                    </a:lnTo>
                    <a:lnTo>
                      <a:pt x="1089" y="227"/>
                    </a:lnTo>
                    <a:lnTo>
                      <a:pt x="1134" y="317"/>
                    </a:lnTo>
                    <a:lnTo>
                      <a:pt x="1134" y="0"/>
                    </a:lnTo>
                    <a:lnTo>
                      <a:pt x="0" y="0"/>
                    </a:lnTo>
                    <a:close/>
                  </a:path>
                </a:pathLst>
              </a:custGeom>
              <a:gradFill rotWithShape="1">
                <a:gsLst>
                  <a:gs pos="0">
                    <a:srgbClr val="A6EDFF"/>
                  </a:gs>
                  <a:gs pos="100000">
                    <a:srgbClr val="00CCFF"/>
                  </a:gs>
                </a:gsLst>
                <a:lin ang="5400000" scaled="1"/>
                <a:tileRect/>
              </a:gradFill>
              <a:ln w="9525">
                <a:noFill/>
              </a:ln>
            </p:spPr>
            <p:txBody>
              <a:bodyPr/>
              <a:p>
                <a:endParaRPr lang="zh-CN" altLang="en-US"/>
              </a:p>
            </p:txBody>
          </p:sp>
          <p:sp>
            <p:nvSpPr>
              <p:cNvPr id="6159" name="未知"/>
              <p:cNvSpPr/>
              <p:nvPr/>
            </p:nvSpPr>
            <p:spPr>
              <a:xfrm rot="1818673">
                <a:off x="581" y="265"/>
                <a:ext cx="97" cy="42"/>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Lst>
                <a:pathLst>
                  <a:path w="454" h="317">
                    <a:moveTo>
                      <a:pt x="0" y="317"/>
                    </a:moveTo>
                    <a:lnTo>
                      <a:pt x="454" y="317"/>
                    </a:lnTo>
                    <a:lnTo>
                      <a:pt x="454" y="0"/>
                    </a:lnTo>
                    <a:lnTo>
                      <a:pt x="454" y="90"/>
                    </a:lnTo>
                    <a:lnTo>
                      <a:pt x="363" y="181"/>
                    </a:lnTo>
                    <a:lnTo>
                      <a:pt x="273" y="226"/>
                    </a:lnTo>
                    <a:lnTo>
                      <a:pt x="182" y="272"/>
                    </a:lnTo>
                    <a:lnTo>
                      <a:pt x="91" y="317"/>
                    </a:lnTo>
                    <a:lnTo>
                      <a:pt x="0" y="317"/>
                    </a:lnTo>
                    <a:close/>
                  </a:path>
                </a:pathLst>
              </a:custGeom>
              <a:solidFill>
                <a:srgbClr val="66CCFF"/>
              </a:solidFill>
              <a:ln w="9525">
                <a:noFill/>
              </a:ln>
            </p:spPr>
            <p:txBody>
              <a:bodyPr/>
              <a:p>
                <a:endParaRPr lang="zh-CN" altLang="en-US"/>
              </a:p>
            </p:txBody>
          </p:sp>
        </p:grpSp>
      </p:gr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172"/>
                                        </p:tgtEl>
                                        <p:attrNameLst>
                                          <p:attrName>style.visibility</p:attrName>
                                        </p:attrNameLst>
                                      </p:cBhvr>
                                      <p:to>
                                        <p:strVal val="visible"/>
                                      </p:to>
                                    </p:set>
                                    <p:anim calcmode="lin" valueType="num">
                                      <p:cBhvr>
                                        <p:cTn id="7" dur="500" fill="hold"/>
                                        <p:tgtEl>
                                          <p:spTgt spid="7172"/>
                                        </p:tgtEl>
                                        <p:attrNameLst>
                                          <p:attrName>ppt_x</p:attrName>
                                        </p:attrNameLst>
                                      </p:cBhvr>
                                      <p:tavLst>
                                        <p:tav tm="0">
                                          <p:val>
                                            <p:strVal val="0-#ppt_w/2"/>
                                          </p:val>
                                        </p:tav>
                                        <p:tav tm="100000">
                                          <p:val>
                                            <p:strVal val="#ppt_x"/>
                                          </p:val>
                                        </p:tav>
                                      </p:tavLst>
                                    </p:anim>
                                    <p:anim calcmode="lin" valueType="num">
                                      <p:cBhvr>
                                        <p:cTn id="8" dur="500" fill="hold"/>
                                        <p:tgtEl>
                                          <p:spTgt spid="717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7173"/>
                                        </p:tgtEl>
                                        <p:attrNameLst>
                                          <p:attrName>style.visibility</p:attrName>
                                        </p:attrNameLst>
                                      </p:cBhvr>
                                      <p:to>
                                        <p:strVal val="visible"/>
                                      </p:to>
                                    </p:set>
                                    <p:animEffect transition="in" filter="dissolve">
                                      <p:cBhvr>
                                        <p:cTn id="13" dur="500"/>
                                        <p:tgtEl>
                                          <p:spTgt spid="7173"/>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7174"/>
                                        </p:tgtEl>
                                        <p:attrNameLst>
                                          <p:attrName>style.visibility</p:attrName>
                                        </p:attrNameLst>
                                      </p:cBhvr>
                                      <p:to>
                                        <p:strVal val="visible"/>
                                      </p:to>
                                    </p:set>
                                    <p:animEffect transition="in" filter="blinds(horizontal)">
                                      <p:cBhvr>
                                        <p:cTn id="18" dur="500"/>
                                        <p:tgtEl>
                                          <p:spTgt spid="7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p:bldP spid="7173" grpId="0"/>
      <p:bldP spid="717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5057" name="组合 149505"/>
          <p:cNvGrpSpPr>
            <a:grpSpLocks noChangeAspect="1"/>
          </p:cNvGrpSpPr>
          <p:nvPr/>
        </p:nvGrpSpPr>
        <p:grpSpPr>
          <a:xfrm>
            <a:off x="4295775" y="0"/>
            <a:ext cx="3960813" cy="655638"/>
            <a:chOff x="2362" y="1765"/>
            <a:chExt cx="5423" cy="899"/>
          </a:xfrm>
        </p:grpSpPr>
        <p:sp>
          <p:nvSpPr>
            <p:cNvPr id="45058" name="矩形 149506"/>
            <p:cNvSpPr>
              <a:spLocks noChangeAspect="1"/>
            </p:cNvSpPr>
            <p:nvPr/>
          </p:nvSpPr>
          <p:spPr>
            <a:xfrm>
              <a:off x="2362" y="1765"/>
              <a:ext cx="5423" cy="899"/>
            </a:xfrm>
            <a:prstGeom prst="rect">
              <a:avLst/>
            </a:prstGeom>
            <a:noFill/>
            <a:ln w="9525">
              <a:noFill/>
            </a:ln>
          </p:spPr>
          <p:txBody>
            <a:bodyPr anchor="t"/>
            <a:p>
              <a:endParaRPr lang="zh-CN" altLang="en-US" dirty="0">
                <a:latin typeface="Arial" panose="020B0604020202020204" pitchFamily="34" charset="0"/>
                <a:ea typeface="宋体" panose="02010600030101010101" pitchFamily="2" charset="-122"/>
              </a:endParaRPr>
            </a:p>
          </p:txBody>
        </p:sp>
        <p:sp>
          <p:nvSpPr>
            <p:cNvPr id="45059" name="圆角矩形 149507"/>
            <p:cNvSpPr/>
            <p:nvPr/>
          </p:nvSpPr>
          <p:spPr>
            <a:xfrm>
              <a:off x="2459" y="1834"/>
              <a:ext cx="5326" cy="830"/>
            </a:xfrm>
            <a:prstGeom prst="roundRect">
              <a:avLst>
                <a:gd name="adj" fmla="val 16667"/>
              </a:avLst>
            </a:prstGeom>
            <a:solidFill>
              <a:srgbClr val="CCFFCC"/>
            </a:solidFill>
            <a:ln w="76200" cap="flat" cmpd="tri">
              <a:solidFill>
                <a:srgbClr val="FF00FF"/>
              </a:solidFill>
              <a:prstDash val="lgDashDot"/>
              <a:round/>
              <a:headEnd type="none" w="med" len="med"/>
              <a:tailEnd type="none" w="med" len="med"/>
            </a:ln>
            <a:effectLst>
              <a:outerShdw dist="107763" dir="2699999" algn="ctr" rotWithShape="0">
                <a:srgbClr val="663300">
                  <a:alpha val="50000"/>
                </a:srgbClr>
              </a:outerShdw>
            </a:effectLst>
          </p:spPr>
          <p:txBody>
            <a:bodyPr anchor="t"/>
            <a:p>
              <a:endParaRPr lang="zh-CN" altLang="en-US" dirty="0">
                <a:latin typeface="Arial" panose="020B0604020202020204" pitchFamily="34" charset="0"/>
                <a:ea typeface="宋体" panose="02010600030101010101" pitchFamily="2" charset="-122"/>
              </a:endParaRPr>
            </a:p>
          </p:txBody>
        </p:sp>
        <p:sp>
          <p:nvSpPr>
            <p:cNvPr id="45060" name="文本框 149508"/>
            <p:cNvSpPr txBox="1"/>
            <p:nvPr/>
          </p:nvSpPr>
          <p:spPr>
            <a:xfrm>
              <a:off x="2362" y="1765"/>
              <a:ext cx="5423" cy="881"/>
            </a:xfrm>
            <a:prstGeom prst="rect">
              <a:avLst/>
            </a:prstGeom>
            <a:noFill/>
            <a:ln w="9525">
              <a:noFill/>
            </a:ln>
          </p:spPr>
          <p:txBody>
            <a:bodyPr anchor="t"/>
            <a:p>
              <a:pPr algn="ctr"/>
              <a:r>
                <a:rPr lang="zh-CN" altLang="en-US" sz="3600" b="1" dirty="0">
                  <a:solidFill>
                    <a:srgbClr val="FF6600"/>
                  </a:solidFill>
                  <a:latin typeface="黑体" panose="02010609060101010101" pitchFamily="49" charset="-122"/>
                  <a:ea typeface="黑体" panose="02010609060101010101" pitchFamily="49" charset="-122"/>
                </a:rPr>
                <a:t>巩固练习</a:t>
              </a:r>
              <a:endParaRPr lang="zh-CN" altLang="en-US" dirty="0">
                <a:latin typeface="Arial" panose="020B0604020202020204" pitchFamily="34" charset="0"/>
                <a:ea typeface="宋体" panose="02010600030101010101" pitchFamily="2" charset="-122"/>
              </a:endParaRPr>
            </a:p>
          </p:txBody>
        </p:sp>
      </p:grpSp>
      <p:pic>
        <p:nvPicPr>
          <p:cNvPr id="45061" name="图片 149509" descr="png-1114"/>
          <p:cNvPicPr>
            <a:picLocks noChangeAspect="1"/>
          </p:cNvPicPr>
          <p:nvPr/>
        </p:nvPicPr>
        <p:blipFill>
          <a:blip r:embed="rId1"/>
          <a:stretch>
            <a:fillRect/>
          </a:stretch>
        </p:blipFill>
        <p:spPr>
          <a:xfrm>
            <a:off x="3216275" y="0"/>
            <a:ext cx="647700" cy="576263"/>
          </a:xfrm>
          <a:prstGeom prst="rect">
            <a:avLst/>
          </a:prstGeom>
          <a:noFill/>
          <a:ln w="9525">
            <a:noFill/>
          </a:ln>
        </p:spPr>
      </p:pic>
      <p:sp>
        <p:nvSpPr>
          <p:cNvPr id="149511" name="文本框 149510"/>
          <p:cNvSpPr txBox="1"/>
          <p:nvPr/>
        </p:nvSpPr>
        <p:spPr>
          <a:xfrm>
            <a:off x="1774825" y="2133600"/>
            <a:ext cx="8893175" cy="2245360"/>
          </a:xfrm>
          <a:prstGeom prst="rect">
            <a:avLst/>
          </a:prstGeom>
          <a:noFill/>
          <a:ln w="9525">
            <a:noFill/>
          </a:ln>
        </p:spPr>
        <p:txBody>
          <a:bodyPr anchor="t">
            <a:spAutoFit/>
          </a:bodyPr>
          <a:p>
            <a:pPr>
              <a:spcBef>
                <a:spcPct val="50000"/>
              </a:spcBef>
            </a:pPr>
            <a:r>
              <a:rPr lang="zh-CN" altLang="en-US" sz="2800" dirty="0">
                <a:latin typeface="Arial" panose="020B0604020202020204" pitchFamily="34" charset="0"/>
                <a:ea typeface="宋体" panose="02010600030101010101" pitchFamily="2" charset="-122"/>
              </a:rPr>
              <a:t>答：</a:t>
            </a:r>
            <a:r>
              <a:rPr lang="zh-CN" altLang="en-US" sz="2800" b="1" dirty="0">
                <a:solidFill>
                  <a:srgbClr val="FF0066"/>
                </a:solidFill>
                <a:latin typeface="Arial" panose="020B0604020202020204" pitchFamily="34" charset="0"/>
                <a:ea typeface="宋体" panose="02010600030101010101" pitchFamily="2" charset="-122"/>
              </a:rPr>
              <a:t>这是因为光射到黑板和粉笔字上都要发生光的反射。黑板“反光”部分发生镜面反射，粉笔字上发生漫反射，这两部分反射光同时射入眼睛时，由于“反光”部分耀眼的反射光比漫反射的光强，对眼睛的刺激强烈，所以黑板“反光”时粉笔字反而变得看不清楚了。</a:t>
            </a:r>
            <a:endParaRPr lang="zh-CN" altLang="en-US" sz="2800" b="1" dirty="0">
              <a:solidFill>
                <a:srgbClr val="FF0066"/>
              </a:solidFill>
              <a:latin typeface="Arial" panose="020B0604020202020204" pitchFamily="34" charset="0"/>
              <a:ea typeface="宋体" panose="02010600030101010101" pitchFamily="2" charset="-122"/>
            </a:endParaRPr>
          </a:p>
        </p:txBody>
      </p:sp>
      <p:pic>
        <p:nvPicPr>
          <p:cNvPr id="45063" name="图片 149511" descr="动手动脑学物理30"/>
          <p:cNvPicPr>
            <a:picLocks noChangeAspect="1"/>
          </p:cNvPicPr>
          <p:nvPr/>
        </p:nvPicPr>
        <p:blipFill>
          <a:blip r:embed="rId2">
            <a:clrChange>
              <a:clrFrom>
                <a:srgbClr val="FFFFFF"/>
              </a:clrFrom>
              <a:clrTo>
                <a:srgbClr val="FFFFFF">
                  <a:alpha val="0"/>
                </a:srgbClr>
              </a:clrTo>
            </a:clrChange>
          </a:blip>
          <a:stretch>
            <a:fillRect/>
          </a:stretch>
        </p:blipFill>
        <p:spPr>
          <a:xfrm>
            <a:off x="9625013" y="0"/>
            <a:ext cx="1042987" cy="549275"/>
          </a:xfrm>
          <a:prstGeom prst="rect">
            <a:avLst/>
          </a:prstGeom>
          <a:noFill/>
          <a:ln w="9525">
            <a:noFill/>
          </a:ln>
        </p:spPr>
      </p:pic>
      <p:pic>
        <p:nvPicPr>
          <p:cNvPr id="45064" name="图片 149512" descr="52"/>
          <p:cNvPicPr>
            <a:picLocks noChangeAspect="1"/>
          </p:cNvPicPr>
          <p:nvPr/>
        </p:nvPicPr>
        <p:blipFill>
          <a:blip r:embed="rId3"/>
          <a:stretch>
            <a:fillRect/>
          </a:stretch>
        </p:blipFill>
        <p:spPr>
          <a:xfrm>
            <a:off x="9667875" y="6092825"/>
            <a:ext cx="1000125" cy="765175"/>
          </a:xfrm>
          <a:prstGeom prst="rect">
            <a:avLst/>
          </a:prstGeom>
          <a:noFill/>
          <a:ln w="9525">
            <a:noFill/>
          </a:ln>
        </p:spPr>
      </p:pic>
      <p:sp>
        <p:nvSpPr>
          <p:cNvPr id="45065" name="矩形 149513"/>
          <p:cNvSpPr/>
          <p:nvPr/>
        </p:nvSpPr>
        <p:spPr>
          <a:xfrm>
            <a:off x="1774825" y="765175"/>
            <a:ext cx="8642350" cy="1383665"/>
          </a:xfrm>
          <a:prstGeom prst="rect">
            <a:avLst/>
          </a:prstGeom>
          <a:noFill/>
          <a:ln w="9525">
            <a:noFill/>
          </a:ln>
        </p:spPr>
        <p:txBody>
          <a:bodyPr anchor="t">
            <a:spAutoFit/>
          </a:bodyPr>
          <a:p>
            <a:pPr>
              <a:spcBef>
                <a:spcPct val="50000"/>
              </a:spcBef>
            </a:pPr>
            <a:r>
              <a:rPr lang="en-US" altLang="zh-CN" sz="2800">
                <a:latin typeface="Arial" panose="020B0604020202020204" pitchFamily="34" charset="0"/>
                <a:ea typeface="宋体" panose="02010600030101010101" pitchFamily="2" charset="-122"/>
              </a:rPr>
              <a:t>11</a:t>
            </a:r>
            <a:r>
              <a:rPr lang="zh-CN" altLang="en-US" sz="2800" dirty="0">
                <a:latin typeface="Arial" panose="020B0604020202020204" pitchFamily="34" charset="0"/>
                <a:ea typeface="宋体" panose="02010600030101010101" pitchFamily="2" charset="-122"/>
              </a:rPr>
              <a:t>、黑板“反光”是为什么粉笔字反而变得看不清楚了？为了保护同学的眼睛，请你根据所学的知识提出改变这种现状的建议？</a:t>
            </a:r>
            <a:endParaRPr lang="zh-CN" altLang="en-US" sz="2800" dirty="0">
              <a:latin typeface="Arial" panose="020B0604020202020204" pitchFamily="34" charset="0"/>
              <a:ea typeface="宋体" panose="02010600030101010101" pitchFamily="2" charset="-122"/>
            </a:endParaRPr>
          </a:p>
        </p:txBody>
      </p:sp>
      <p:sp>
        <p:nvSpPr>
          <p:cNvPr id="149515" name="矩形 149514"/>
          <p:cNvSpPr/>
          <p:nvPr/>
        </p:nvSpPr>
        <p:spPr>
          <a:xfrm>
            <a:off x="1847850" y="4508500"/>
            <a:ext cx="8137525" cy="798830"/>
          </a:xfrm>
          <a:prstGeom prst="rect">
            <a:avLst/>
          </a:prstGeom>
          <a:noFill/>
          <a:ln w="9525">
            <a:noFill/>
          </a:ln>
        </p:spPr>
        <p:txBody>
          <a:bodyPr anchor="t">
            <a:spAutoFit/>
          </a:bodyPr>
          <a:p>
            <a:r>
              <a:rPr lang="zh-CN" altLang="en-US" sz="2800" dirty="0">
                <a:latin typeface="Arial" panose="020B0604020202020204" pitchFamily="34" charset="0"/>
                <a:ea typeface="宋体" panose="02010600030101010101" pitchFamily="2" charset="-122"/>
              </a:rPr>
              <a:t>为了保护同学们的眼睛，改变这种现状的建议：</a:t>
            </a:r>
            <a:endParaRPr lang="zh-CN" altLang="en-US" sz="2800" dirty="0">
              <a:latin typeface="Arial" panose="020B0604020202020204" pitchFamily="34" charset="0"/>
              <a:ea typeface="宋体" panose="02010600030101010101" pitchFamily="2" charset="-122"/>
            </a:endParaRPr>
          </a:p>
          <a:p>
            <a:endParaRPr lang="zh-CN" altLang="en-US" b="1" dirty="0">
              <a:solidFill>
                <a:srgbClr val="FF0066"/>
              </a:solidFill>
              <a:latin typeface="Arial" panose="020B0604020202020204" pitchFamily="34" charset="0"/>
              <a:ea typeface="宋体" panose="02010600030101010101" pitchFamily="2" charset="-122"/>
            </a:endParaRPr>
          </a:p>
        </p:txBody>
      </p:sp>
      <p:sp>
        <p:nvSpPr>
          <p:cNvPr id="149516" name="矩形 149515"/>
          <p:cNvSpPr/>
          <p:nvPr/>
        </p:nvSpPr>
        <p:spPr>
          <a:xfrm>
            <a:off x="1992313" y="5157788"/>
            <a:ext cx="8064500" cy="953135"/>
          </a:xfrm>
          <a:prstGeom prst="rect">
            <a:avLst/>
          </a:prstGeom>
          <a:noFill/>
          <a:ln w="9525">
            <a:noFill/>
          </a:ln>
        </p:spPr>
        <p:txBody>
          <a:bodyPr anchor="t">
            <a:spAutoFit/>
          </a:bodyPr>
          <a:p>
            <a:r>
              <a:rPr lang="zh-CN" altLang="en-US" sz="2800" b="1" dirty="0">
                <a:solidFill>
                  <a:srgbClr val="FF0066"/>
                </a:solidFill>
                <a:latin typeface="Arial" panose="020B0604020202020204" pitchFamily="34" charset="0"/>
                <a:ea typeface="宋体" panose="02010600030101010101" pitchFamily="2" charset="-122"/>
              </a:rPr>
              <a:t>改变同学的座位位置；改变黑板的角度；用不反光的材料。</a:t>
            </a:r>
            <a:endParaRPr lang="zh-CN" altLang="en-US" sz="2800" b="1" dirty="0">
              <a:solidFill>
                <a:srgbClr val="FF0066"/>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149511"/>
                                        </p:tgtEl>
                                        <p:attrNameLst>
                                          <p:attrName>style.visibility</p:attrName>
                                        </p:attrNameLst>
                                      </p:cBhvr>
                                      <p:to>
                                        <p:strVal val="visible"/>
                                      </p:to>
                                    </p:set>
                                    <p:anim calcmode="lin" valueType="num">
                                      <p:cBhvr>
                                        <p:cTn id="7" dur="1000" fill="hold"/>
                                        <p:tgtEl>
                                          <p:spTgt spid="149511"/>
                                        </p:tgtEl>
                                        <p:attrNameLst>
                                          <p:attrName>ppt_w</p:attrName>
                                        </p:attrNameLst>
                                      </p:cBhvr>
                                      <p:tavLst>
                                        <p:tav tm="0">
                                          <p:val>
                                            <p:fltVal val="0.000000"/>
                                          </p:val>
                                        </p:tav>
                                        <p:tav tm="100000">
                                          <p:val>
                                            <p:strVal val="#ppt_w"/>
                                          </p:val>
                                        </p:tav>
                                      </p:tavLst>
                                    </p:anim>
                                    <p:anim calcmode="lin" valueType="num">
                                      <p:cBhvr>
                                        <p:cTn id="8" dur="1000" fill="hold"/>
                                        <p:tgtEl>
                                          <p:spTgt spid="149511"/>
                                        </p:tgtEl>
                                        <p:attrNameLst>
                                          <p:attrName>ppt_h</p:attrName>
                                        </p:attrNameLst>
                                      </p:cBhvr>
                                      <p:tavLst>
                                        <p:tav tm="0">
                                          <p:val>
                                            <p:fltVal val="0.000000"/>
                                          </p:val>
                                        </p:tav>
                                        <p:tav tm="100000">
                                          <p:val>
                                            <p:strVal val="#ppt_h"/>
                                          </p:val>
                                        </p:tav>
                                      </p:tavLst>
                                    </p:anim>
                                    <p:anim calcmode="lin" valueType="num">
                                      <p:cBhvr>
                                        <p:cTn id="9" dur="1000" fill="hold"/>
                                        <p:tgtEl>
                                          <p:spTgt spid="149511"/>
                                        </p:tgtEl>
                                        <p:attrNameLst>
                                          <p:attrName>style.rotation</p:attrName>
                                        </p:attrNameLst>
                                      </p:cBhvr>
                                      <p:tavLst>
                                        <p:tav tm="0">
                                          <p:val>
                                            <p:fltVal val="90.000000"/>
                                          </p:val>
                                        </p:tav>
                                        <p:tav tm="100000">
                                          <p:val>
                                            <p:fltVal val="0.000000"/>
                                          </p:val>
                                        </p:tav>
                                      </p:tavLst>
                                    </p:anim>
                                    <p:animEffect transition="in" filter="fade">
                                      <p:cBhvr>
                                        <p:cTn id="10" dur="1000"/>
                                        <p:tgtEl>
                                          <p:spTgt spid="149511"/>
                                        </p:tgtEl>
                                      </p:cBhvr>
                                    </p:animEffect>
                                  </p:childTnLst>
                                </p:cTn>
                              </p:par>
                            </p:childTnLst>
                          </p:cTn>
                        </p:par>
                        <p:par>
                          <p:cTn id="11" fill="hold">
                            <p:stCondLst>
                              <p:cond delay="6849"/>
                            </p:stCondLst>
                            <p:childTnLst>
                              <p:par>
                                <p:cTn id="12" presetID="2" presetClass="entr" presetSubtype="2" fill="hold" grpId="0" nodeType="afterEffect">
                                  <p:stCondLst>
                                    <p:cond delay="0"/>
                                  </p:stCondLst>
                                  <p:childTnLst>
                                    <p:set>
                                      <p:cBhvr>
                                        <p:cTn id="13" dur="1" fill="hold">
                                          <p:stCondLst>
                                            <p:cond delay="0"/>
                                          </p:stCondLst>
                                        </p:cTn>
                                        <p:tgtEl>
                                          <p:spTgt spid="149515"/>
                                        </p:tgtEl>
                                        <p:attrNameLst>
                                          <p:attrName>style.visibility</p:attrName>
                                        </p:attrNameLst>
                                      </p:cBhvr>
                                      <p:to>
                                        <p:strVal val="visible"/>
                                      </p:to>
                                    </p:set>
                                    <p:anim calcmode="lin" valueType="num">
                                      <p:cBhvr additive="base">
                                        <p:cTn id="14" dur="500" fill="hold"/>
                                        <p:tgtEl>
                                          <p:spTgt spid="149515"/>
                                        </p:tgtEl>
                                        <p:attrNameLst>
                                          <p:attrName>ppt_x</p:attrName>
                                        </p:attrNameLst>
                                      </p:cBhvr>
                                      <p:tavLst>
                                        <p:tav tm="0">
                                          <p:val>
                                            <p:strVal val="1+#ppt_w/2"/>
                                          </p:val>
                                        </p:tav>
                                        <p:tav tm="100000">
                                          <p:val>
                                            <p:strVal val="#ppt_x"/>
                                          </p:val>
                                        </p:tav>
                                      </p:tavLst>
                                    </p:anim>
                                    <p:anim calcmode="lin" valueType="num">
                                      <p:cBhvr additive="base">
                                        <p:cTn id="15" dur="500" fill="hold"/>
                                        <p:tgtEl>
                                          <p:spTgt spid="149515"/>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30" presetClass="entr" presetSubtype="0" fill="hold" nodeType="clickEffect">
                                  <p:stCondLst>
                                    <p:cond delay="0"/>
                                  </p:stCondLst>
                                  <p:childTnLst>
                                    <p:set>
                                      <p:cBhvr>
                                        <p:cTn id="19" dur="1" fill="hold">
                                          <p:stCondLst>
                                            <p:cond delay="0"/>
                                          </p:stCondLst>
                                        </p:cTn>
                                        <p:tgtEl>
                                          <p:spTgt spid="149516">
                                            <p:txEl>
                                              <p:charRg st="0" end="27"/>
                                            </p:txEl>
                                          </p:spTgt>
                                        </p:tgtEl>
                                        <p:attrNameLst>
                                          <p:attrName>style.visibility</p:attrName>
                                        </p:attrNameLst>
                                      </p:cBhvr>
                                      <p:to>
                                        <p:strVal val="visible"/>
                                      </p:to>
                                    </p:set>
                                    <p:animEffect transition="in" filter="fade">
                                      <p:cBhvr>
                                        <p:cTn id="20" dur="800" decel="100000"/>
                                        <p:tgtEl>
                                          <p:spTgt spid="149516">
                                            <p:txEl>
                                              <p:charRg st="0" end="27"/>
                                            </p:txEl>
                                          </p:spTgt>
                                        </p:tgtEl>
                                      </p:cBhvr>
                                    </p:animEffect>
                                    <p:anim calcmode="lin" valueType="num">
                                      <p:cBhvr>
                                        <p:cTn id="21" dur="800" decel="100000" fill="hold"/>
                                        <p:tgtEl>
                                          <p:spTgt spid="149516">
                                            <p:txEl>
                                              <p:charRg st="0" end="27"/>
                                            </p:txEl>
                                          </p:spTgt>
                                        </p:tgtEl>
                                        <p:attrNameLst>
                                          <p:attrName>style.rotation</p:attrName>
                                        </p:attrNameLst>
                                      </p:cBhvr>
                                      <p:tavLst>
                                        <p:tav tm="0">
                                          <p:val>
                                            <p:fltVal val="-90.000000"/>
                                          </p:val>
                                        </p:tav>
                                        <p:tav tm="100000">
                                          <p:val>
                                            <p:fltVal val="0.000000"/>
                                          </p:val>
                                        </p:tav>
                                      </p:tavLst>
                                    </p:anim>
                                    <p:anim calcmode="lin" valueType="num">
                                      <p:cBhvr>
                                        <p:cTn id="22" dur="800" decel="100000" fill="hold"/>
                                        <p:tgtEl>
                                          <p:spTgt spid="149516">
                                            <p:txEl>
                                              <p:charRg st="0" end="27"/>
                                            </p:txEl>
                                          </p:spTgt>
                                        </p:tgtEl>
                                        <p:attrNameLst>
                                          <p:attrName>ppt_x</p:attrName>
                                        </p:attrNameLst>
                                      </p:cBhvr>
                                      <p:tavLst>
                                        <p:tav tm="0">
                                          <p:val>
                                            <p:strVal val="#ppt_x+0.4"/>
                                          </p:val>
                                        </p:tav>
                                        <p:tav tm="100000">
                                          <p:val>
                                            <p:strVal val="#ppt_x-0.05"/>
                                          </p:val>
                                        </p:tav>
                                      </p:tavLst>
                                    </p:anim>
                                    <p:anim calcmode="lin" valueType="num">
                                      <p:cBhvr>
                                        <p:cTn id="23" dur="800" decel="100000" fill="hold"/>
                                        <p:tgtEl>
                                          <p:spTgt spid="149516">
                                            <p:txEl>
                                              <p:charRg st="0" end="27"/>
                                            </p:txEl>
                                          </p:spTgt>
                                        </p:tgtEl>
                                        <p:attrNameLst>
                                          <p:attrName>ppt_y</p:attrName>
                                        </p:attrNameLst>
                                      </p:cBhvr>
                                      <p:tavLst>
                                        <p:tav tm="0">
                                          <p:val>
                                            <p:strVal val="#ppt_y-0.4"/>
                                          </p:val>
                                        </p:tav>
                                        <p:tav tm="100000">
                                          <p:val>
                                            <p:strVal val="#ppt_y+0.1"/>
                                          </p:val>
                                        </p:tav>
                                      </p:tavLst>
                                    </p:anim>
                                    <p:anim calcmode="lin" valueType="num">
                                      <p:cBhvr>
                                        <p:cTn id="24" dur="200" accel="100000" fill="hold">
                                          <p:stCondLst>
                                            <p:cond delay="800"/>
                                          </p:stCondLst>
                                        </p:cTn>
                                        <p:tgtEl>
                                          <p:spTgt spid="149516">
                                            <p:txEl>
                                              <p:charRg st="0" end="27"/>
                                            </p:txEl>
                                          </p:spTgt>
                                        </p:tgtEl>
                                        <p:attrNameLst>
                                          <p:attrName>ppt_x</p:attrName>
                                        </p:attrNameLst>
                                      </p:cBhvr>
                                      <p:tavLst>
                                        <p:tav tm="0">
                                          <p:val>
                                            <p:strVal val="#ppt_x-0.05"/>
                                          </p:val>
                                        </p:tav>
                                        <p:tav tm="100000">
                                          <p:val>
                                            <p:strVal val="#ppt_x"/>
                                          </p:val>
                                        </p:tav>
                                      </p:tavLst>
                                    </p:anim>
                                    <p:anim calcmode="lin" valueType="num">
                                      <p:cBhvr>
                                        <p:cTn id="25" dur="200" accel="100000" fill="hold">
                                          <p:stCondLst>
                                            <p:cond delay="800"/>
                                          </p:stCondLst>
                                        </p:cTn>
                                        <p:tgtEl>
                                          <p:spTgt spid="149516">
                                            <p:txEl>
                                              <p:charRg st="0" end="27"/>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11" grpId="0"/>
      <p:bldP spid="14951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6081" name="图片 146433" descr="AWR_IY]F}CHX08NU@{7HXXF"/>
          <p:cNvPicPr>
            <a:picLocks noChangeAspect="1"/>
          </p:cNvPicPr>
          <p:nvPr/>
        </p:nvPicPr>
        <p:blipFill>
          <a:blip r:embed="rId1"/>
          <a:stretch>
            <a:fillRect/>
          </a:stretch>
        </p:blipFill>
        <p:spPr>
          <a:xfrm>
            <a:off x="1524000" y="104775"/>
            <a:ext cx="9144000" cy="6858000"/>
          </a:xfrm>
          <a:prstGeom prst="rect">
            <a:avLst/>
          </a:prstGeom>
          <a:noFill/>
          <a:ln w="9525">
            <a:noFill/>
          </a:ln>
        </p:spPr>
      </p:pic>
      <p:sp>
        <p:nvSpPr>
          <p:cNvPr id="46082" name="矩形 146434"/>
          <p:cNvSpPr/>
          <p:nvPr/>
        </p:nvSpPr>
        <p:spPr>
          <a:xfrm>
            <a:off x="3071813" y="836613"/>
            <a:ext cx="1371600" cy="2057400"/>
          </a:xfrm>
          <a:prstGeom prst="rect">
            <a:avLst/>
          </a:prstGeom>
        </p:spPr>
        <p:txBody>
          <a:bodyPr wrap="none" fromWordArt="1">
            <a:prstTxWarp prst="textSlantUp">
              <a:avLst>
                <a:gd name="adj" fmla="val 32056"/>
              </a:avLst>
            </a:prstTxWarp>
            <a:normAutofit/>
          </a:bodyPr>
          <a:p>
            <a:pPr algn="ctr"/>
            <a:r>
              <a:rPr lang="zh-CN" altLang="en-US" sz="3600">
                <a:ln w="9525" cap="flat" cmpd="sng">
                  <a:solidFill>
                    <a:srgbClr val="CC99FF"/>
                  </a:solidFill>
                  <a:prstDash val="solid"/>
                  <a:roun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alpha val="80000"/>
                    </a:srgbClr>
                  </a:outerShdw>
                </a:effectLst>
                <a:latin typeface="宋体" panose="02010600030101010101" pitchFamily="2" charset="-122"/>
                <a:ea typeface="宋体" panose="02010600030101010101" pitchFamily="2" charset="-122"/>
              </a:rPr>
              <a:t>作业：</a:t>
            </a:r>
            <a:endParaRPr lang="zh-CN" altLang="en-US" sz="3600">
              <a:ln w="9525" cap="flat" cmpd="sng">
                <a:solidFill>
                  <a:srgbClr val="CC99FF"/>
                </a:solidFill>
                <a:prstDash val="solid"/>
                <a:roun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alpha val="80000"/>
                  </a:srgbClr>
                </a:outerShdw>
              </a:effectLst>
              <a:latin typeface="宋体" panose="02010600030101010101" pitchFamily="2" charset="-122"/>
              <a:ea typeface="宋体" panose="02010600030101010101" pitchFamily="2" charset="-122"/>
            </a:endParaRPr>
          </a:p>
        </p:txBody>
      </p:sp>
      <p:sp>
        <p:nvSpPr>
          <p:cNvPr id="46083" name="矩形 146435"/>
          <p:cNvSpPr/>
          <p:nvPr/>
        </p:nvSpPr>
        <p:spPr>
          <a:xfrm>
            <a:off x="3287713" y="2997200"/>
            <a:ext cx="4479925" cy="1655763"/>
          </a:xfrm>
          <a:prstGeom prst="rect">
            <a:avLst/>
          </a:prstGeom>
        </p:spPr>
        <p:txBody>
          <a:bodyPr wrap="none" fromWordArt="1">
            <a:prstTxWarp prst="textPlain">
              <a:avLst>
                <a:gd name="adj" fmla="val 50000"/>
              </a:avLst>
            </a:prstTxWarp>
            <a:normAutofit/>
          </a:bodyPr>
          <a:p>
            <a:pPr algn="ctr"/>
            <a:endParaRPr lang="zh-CN" altLang="en-US" sz="3600">
              <a:ln w="12700" cap="flat" cmpd="sng">
                <a:solidFill>
                  <a:srgbClr val="3333CC"/>
                </a:solidFill>
                <a:prstDash val="solid"/>
                <a:round/>
                <a:headEnd type="none" w="med" len="med"/>
                <a:tailEnd type="none" w="med" len="med"/>
              </a:ln>
              <a:solidFill>
                <a:srgbClr val="B2B2B2">
                  <a:alpha val="50000"/>
                </a:srgbClr>
              </a:solidFill>
              <a:effectLst>
                <a:outerShdw dist="45791" dir="2021404" algn="ctr" rotWithShape="0">
                  <a:srgbClr val="9999FF"/>
                </a:outerShdw>
              </a:effectLst>
              <a:latin typeface="宋体" panose="02010600030101010101" pitchFamily="2" charset="-122"/>
              <a:ea typeface="宋体" panose="02010600030101010101" pitchFamily="2"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7105" name="图片 145409" descr=")2BHCU65[_%YA_KNV5MAJRG"/>
          <p:cNvPicPr>
            <a:picLocks noChangeAspect="1"/>
          </p:cNvPicPr>
          <p:nvPr/>
        </p:nvPicPr>
        <p:blipFill>
          <a:blip r:embed="rId1"/>
          <a:stretch>
            <a:fillRect/>
          </a:stretch>
        </p:blipFill>
        <p:spPr>
          <a:xfrm>
            <a:off x="1524000" y="0"/>
            <a:ext cx="9144000" cy="6858000"/>
          </a:xfrm>
          <a:prstGeom prst="rect">
            <a:avLst/>
          </a:prstGeom>
          <a:noFill/>
          <a:ln w="9525">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矩形 6145"/>
          <p:cNvSpPr/>
          <p:nvPr/>
        </p:nvSpPr>
        <p:spPr>
          <a:xfrm>
            <a:off x="3648075" y="3644900"/>
            <a:ext cx="4752975" cy="1008063"/>
          </a:xfrm>
          <a:prstGeom prst="rect">
            <a:avLst/>
          </a:prstGeom>
        </p:spPr>
        <p:txBody>
          <a:bodyPr wrap="none" fromWordArt="1">
            <a:prstTxWarp prst="textPlain">
              <a:avLst>
                <a:gd name="adj" fmla="val 50000"/>
              </a:avLst>
            </a:prstTxWarp>
            <a:normAutofit/>
          </a:bodyPr>
          <a:p>
            <a:pPr algn="ctr"/>
            <a:r>
              <a:rPr lang="zh-CN" altLang="en-US" sz="3600" b="1">
                <a:ln w="12700" cap="flat" cmpd="sng">
                  <a:solidFill>
                    <a:srgbClr val="EAEAEA"/>
                  </a:solidFill>
                  <a:prstDash val="solid"/>
                  <a:roun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prstShdw prst="shdw11" dir="16200000">
                    <a:srgbClr val="C0C0C0">
                      <a:alpha val="75000"/>
                    </a:srgbClr>
                  </a:prstShdw>
                </a:effectLst>
                <a:latin typeface="隶书" panose="02010509060101010101" pitchFamily="1" charset="-122"/>
                <a:ea typeface="隶书" panose="02010509060101010101" pitchFamily="1" charset="-122"/>
              </a:rPr>
              <a:t>光的反射</a:t>
            </a:r>
            <a:endParaRPr lang="zh-CN" altLang="en-US" sz="3600" b="1">
              <a:ln w="12700" cap="flat" cmpd="sng">
                <a:solidFill>
                  <a:srgbClr val="EAEAEA"/>
                </a:solidFill>
                <a:prstDash val="solid"/>
                <a:roun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prstShdw prst="shdw11" dir="16200000">
                  <a:srgbClr val="C0C0C0">
                    <a:alpha val="75000"/>
                  </a:srgbClr>
                </a:prstShdw>
              </a:effectLst>
              <a:latin typeface="隶书" panose="02010509060101010101" pitchFamily="1" charset="-122"/>
              <a:ea typeface="隶书" panose="02010509060101010101" pitchFamily="1" charset="-122"/>
            </a:endParaRPr>
          </a:p>
        </p:txBody>
      </p:sp>
      <p:sp>
        <p:nvSpPr>
          <p:cNvPr id="7170" name="矩形 6146"/>
          <p:cNvSpPr/>
          <p:nvPr/>
        </p:nvSpPr>
        <p:spPr>
          <a:xfrm>
            <a:off x="4872038" y="2420938"/>
            <a:ext cx="2736850" cy="792162"/>
          </a:xfrm>
          <a:prstGeom prst="rect">
            <a:avLst/>
          </a:prstGeom>
        </p:spPr>
        <p:txBody>
          <a:bodyPr wrap="none" fromWordArt="1">
            <a:prstTxWarp prst="textPlain">
              <a:avLst>
                <a:gd name="adj" fmla="val 50000"/>
              </a:avLst>
            </a:prstTxWarp>
            <a:normAutofit/>
          </a:bodyPr>
          <a:p>
            <a:pPr algn="ctr"/>
            <a:r>
              <a:rPr lang="zh-CN" altLang="en-US" sz="3600">
                <a:ln w="28575" cap="flat" cmpd="sng">
                  <a:solidFill>
                    <a:srgbClr val="FF00FF"/>
                  </a:solidFill>
                  <a:prstDash val="solid"/>
                  <a:roun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5000"/>
                    </a:srgbClr>
                  </a:outerShdw>
                </a:effectLst>
                <a:latin typeface="华文行楷" panose="02010800040101010101" pitchFamily="2" charset="-122"/>
                <a:ea typeface="华文行楷" panose="02010800040101010101" pitchFamily="2" charset="-122"/>
              </a:rPr>
              <a:t>第二节</a:t>
            </a:r>
            <a:endParaRPr lang="zh-CN" altLang="en-US" sz="3600">
              <a:ln w="28575" cap="flat" cmpd="sng">
                <a:solidFill>
                  <a:srgbClr val="FF00FF"/>
                </a:solidFill>
                <a:prstDash val="solid"/>
                <a:roun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5000"/>
                  </a:srgbClr>
                </a:outerShdw>
              </a:effectLst>
              <a:latin typeface="华文行楷" panose="02010800040101010101" pitchFamily="2" charset="-122"/>
              <a:ea typeface="华文行楷" panose="02010800040101010101" pitchFamily="2" charset="-122"/>
            </a:endParaRPr>
          </a:p>
        </p:txBody>
      </p:sp>
      <p:sp>
        <p:nvSpPr>
          <p:cNvPr id="7171" name="灯片编号占位符 1"/>
          <p:cNvSpPr/>
          <p:nvPr>
            <p:ph type="sldNum" sz="quarter" idx="12"/>
          </p:nvPr>
        </p:nvSpPr>
        <p:spPr/>
        <p:txBody>
          <a:bodyPr anchor="t"/>
          <a:lst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algn="r"/>
            <a:fld id="{9A0DB2DC-4C9A-4742-B13C-FB6460FD3503}" type="slidenum">
              <a:rPr lang="zh-CN" altLang="en-US" sz="1400" dirty="0"/>
            </a:fld>
            <a:endParaRPr lang="zh-CN" altLang="en-US" sz="1400" dirty="0"/>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3794" name="图片 33793" descr="sth"/>
          <p:cNvPicPr>
            <a:picLocks noChangeAspect="1"/>
          </p:cNvPicPr>
          <p:nvPr/>
        </p:nvPicPr>
        <p:blipFill>
          <a:blip r:embed="rId1"/>
          <a:stretch>
            <a:fillRect/>
          </a:stretch>
        </p:blipFill>
        <p:spPr>
          <a:xfrm>
            <a:off x="7896225" y="2133600"/>
            <a:ext cx="2592388" cy="3455988"/>
          </a:xfrm>
          <a:prstGeom prst="rect">
            <a:avLst/>
          </a:prstGeom>
          <a:noFill/>
          <a:ln w="9525">
            <a:noFill/>
          </a:ln>
        </p:spPr>
      </p:pic>
      <p:sp>
        <p:nvSpPr>
          <p:cNvPr id="8194" name="矩形 33794"/>
          <p:cNvSpPr/>
          <p:nvPr/>
        </p:nvSpPr>
        <p:spPr>
          <a:xfrm>
            <a:off x="1952625" y="-123825"/>
            <a:ext cx="7772400" cy="742950"/>
          </a:xfrm>
          <a:prstGeom prst="rect">
            <a:avLst/>
          </a:prstGeom>
          <a:noFill/>
          <a:ln w="9525">
            <a:noFill/>
          </a:ln>
        </p:spPr>
        <p:txBody>
          <a:bodyPr anchor="b"/>
          <a:p>
            <a:endParaRPr lang="zh-CN" altLang="en-US" sz="3200" b="1" dirty="0">
              <a:solidFill>
                <a:srgbClr val="FF0000"/>
              </a:solidFill>
              <a:latin typeface="Times New Roman" panose="02020603050405020304" pitchFamily="18" charset="0"/>
              <a:ea typeface="宋体" panose="02010600030101010101" pitchFamily="2" charset="-122"/>
            </a:endParaRPr>
          </a:p>
        </p:txBody>
      </p:sp>
      <p:grpSp>
        <p:nvGrpSpPr>
          <p:cNvPr id="33797" name="组合 33796"/>
          <p:cNvGrpSpPr/>
          <p:nvPr/>
        </p:nvGrpSpPr>
        <p:grpSpPr>
          <a:xfrm rot="10602433">
            <a:off x="5519738" y="2420938"/>
            <a:ext cx="1312862" cy="1439862"/>
            <a:chOff x="2071" y="1368"/>
            <a:chExt cx="827" cy="1097"/>
          </a:xfrm>
        </p:grpSpPr>
        <p:sp>
          <p:nvSpPr>
            <p:cNvPr id="8196" name="任意多边形 33797"/>
            <p:cNvSpPr/>
            <p:nvPr/>
          </p:nvSpPr>
          <p:spPr>
            <a:xfrm>
              <a:off x="2259" y="1544"/>
              <a:ext cx="378" cy="290"/>
            </a:xfrm>
            <a:custGeom>
              <a:avLst/>
              <a:gdLst/>
              <a:ahLst/>
              <a:cxnLst/>
              <a:pathLst>
                <a:path w="756" h="580">
                  <a:moveTo>
                    <a:pt x="2" y="552"/>
                  </a:moveTo>
                  <a:lnTo>
                    <a:pt x="2" y="525"/>
                  </a:lnTo>
                  <a:lnTo>
                    <a:pt x="1" y="501"/>
                  </a:lnTo>
                  <a:lnTo>
                    <a:pt x="1" y="476"/>
                  </a:lnTo>
                  <a:lnTo>
                    <a:pt x="1" y="454"/>
                  </a:lnTo>
                  <a:lnTo>
                    <a:pt x="0" y="431"/>
                  </a:lnTo>
                  <a:lnTo>
                    <a:pt x="0" y="409"/>
                  </a:lnTo>
                  <a:lnTo>
                    <a:pt x="0" y="388"/>
                  </a:lnTo>
                  <a:lnTo>
                    <a:pt x="2" y="368"/>
                  </a:lnTo>
                  <a:lnTo>
                    <a:pt x="3" y="346"/>
                  </a:lnTo>
                  <a:lnTo>
                    <a:pt x="5" y="326"/>
                  </a:lnTo>
                  <a:lnTo>
                    <a:pt x="8" y="303"/>
                  </a:lnTo>
                  <a:lnTo>
                    <a:pt x="12" y="281"/>
                  </a:lnTo>
                  <a:lnTo>
                    <a:pt x="17" y="259"/>
                  </a:lnTo>
                  <a:lnTo>
                    <a:pt x="24" y="235"/>
                  </a:lnTo>
                  <a:lnTo>
                    <a:pt x="31" y="211"/>
                  </a:lnTo>
                  <a:lnTo>
                    <a:pt x="41" y="184"/>
                  </a:lnTo>
                  <a:lnTo>
                    <a:pt x="48" y="168"/>
                  </a:lnTo>
                  <a:lnTo>
                    <a:pt x="55" y="153"/>
                  </a:lnTo>
                  <a:lnTo>
                    <a:pt x="63" y="140"/>
                  </a:lnTo>
                  <a:lnTo>
                    <a:pt x="71" y="129"/>
                  </a:lnTo>
                  <a:lnTo>
                    <a:pt x="79" y="117"/>
                  </a:lnTo>
                  <a:lnTo>
                    <a:pt x="89" y="108"/>
                  </a:lnTo>
                  <a:lnTo>
                    <a:pt x="99" y="99"/>
                  </a:lnTo>
                  <a:lnTo>
                    <a:pt x="109" y="92"/>
                  </a:lnTo>
                  <a:lnTo>
                    <a:pt x="119" y="84"/>
                  </a:lnTo>
                  <a:lnTo>
                    <a:pt x="131" y="78"/>
                  </a:lnTo>
                  <a:lnTo>
                    <a:pt x="143" y="70"/>
                  </a:lnTo>
                  <a:lnTo>
                    <a:pt x="157" y="65"/>
                  </a:lnTo>
                  <a:lnTo>
                    <a:pt x="170" y="59"/>
                  </a:lnTo>
                  <a:lnTo>
                    <a:pt x="184" y="53"/>
                  </a:lnTo>
                  <a:lnTo>
                    <a:pt x="198" y="47"/>
                  </a:lnTo>
                  <a:lnTo>
                    <a:pt x="214" y="42"/>
                  </a:lnTo>
                  <a:lnTo>
                    <a:pt x="244" y="30"/>
                  </a:lnTo>
                  <a:lnTo>
                    <a:pt x="274" y="21"/>
                  </a:lnTo>
                  <a:lnTo>
                    <a:pt x="301" y="13"/>
                  </a:lnTo>
                  <a:lnTo>
                    <a:pt x="327" y="8"/>
                  </a:lnTo>
                  <a:lnTo>
                    <a:pt x="351" y="3"/>
                  </a:lnTo>
                  <a:lnTo>
                    <a:pt x="375" y="1"/>
                  </a:lnTo>
                  <a:lnTo>
                    <a:pt x="399" y="0"/>
                  </a:lnTo>
                  <a:lnTo>
                    <a:pt x="423" y="1"/>
                  </a:lnTo>
                  <a:lnTo>
                    <a:pt x="445" y="3"/>
                  </a:lnTo>
                  <a:lnTo>
                    <a:pt x="468" y="6"/>
                  </a:lnTo>
                  <a:lnTo>
                    <a:pt x="492" y="10"/>
                  </a:lnTo>
                  <a:lnTo>
                    <a:pt x="518" y="16"/>
                  </a:lnTo>
                  <a:lnTo>
                    <a:pt x="542" y="23"/>
                  </a:lnTo>
                  <a:lnTo>
                    <a:pt x="569" y="31"/>
                  </a:lnTo>
                  <a:lnTo>
                    <a:pt x="597" y="40"/>
                  </a:lnTo>
                  <a:lnTo>
                    <a:pt x="627" y="50"/>
                  </a:lnTo>
                  <a:lnTo>
                    <a:pt x="634" y="52"/>
                  </a:lnTo>
                  <a:lnTo>
                    <a:pt x="641" y="54"/>
                  </a:lnTo>
                  <a:lnTo>
                    <a:pt x="647" y="55"/>
                  </a:lnTo>
                  <a:lnTo>
                    <a:pt x="654" y="57"/>
                  </a:lnTo>
                  <a:lnTo>
                    <a:pt x="660" y="59"/>
                  </a:lnTo>
                  <a:lnTo>
                    <a:pt x="667" y="60"/>
                  </a:lnTo>
                  <a:lnTo>
                    <a:pt x="673" y="62"/>
                  </a:lnTo>
                  <a:lnTo>
                    <a:pt x="680" y="64"/>
                  </a:lnTo>
                  <a:lnTo>
                    <a:pt x="685" y="66"/>
                  </a:lnTo>
                  <a:lnTo>
                    <a:pt x="692" y="68"/>
                  </a:lnTo>
                  <a:lnTo>
                    <a:pt x="697" y="70"/>
                  </a:lnTo>
                  <a:lnTo>
                    <a:pt x="704" y="74"/>
                  </a:lnTo>
                  <a:lnTo>
                    <a:pt x="710" y="76"/>
                  </a:lnTo>
                  <a:lnTo>
                    <a:pt x="717" y="79"/>
                  </a:lnTo>
                  <a:lnTo>
                    <a:pt x="722" y="83"/>
                  </a:lnTo>
                  <a:lnTo>
                    <a:pt x="729" y="87"/>
                  </a:lnTo>
                  <a:lnTo>
                    <a:pt x="738" y="93"/>
                  </a:lnTo>
                  <a:lnTo>
                    <a:pt x="745" y="102"/>
                  </a:lnTo>
                  <a:lnTo>
                    <a:pt x="750" y="111"/>
                  </a:lnTo>
                  <a:lnTo>
                    <a:pt x="754" y="121"/>
                  </a:lnTo>
                  <a:lnTo>
                    <a:pt x="756" y="130"/>
                  </a:lnTo>
                  <a:lnTo>
                    <a:pt x="754" y="140"/>
                  </a:lnTo>
                  <a:lnTo>
                    <a:pt x="752" y="149"/>
                  </a:lnTo>
                  <a:lnTo>
                    <a:pt x="749" y="158"/>
                  </a:lnTo>
                  <a:lnTo>
                    <a:pt x="743" y="165"/>
                  </a:lnTo>
                  <a:lnTo>
                    <a:pt x="737" y="172"/>
                  </a:lnTo>
                  <a:lnTo>
                    <a:pt x="729" y="178"/>
                  </a:lnTo>
                  <a:lnTo>
                    <a:pt x="720" y="182"/>
                  </a:lnTo>
                  <a:lnTo>
                    <a:pt x="710" y="184"/>
                  </a:lnTo>
                  <a:lnTo>
                    <a:pt x="700" y="184"/>
                  </a:lnTo>
                  <a:lnTo>
                    <a:pt x="688" y="183"/>
                  </a:lnTo>
                  <a:lnTo>
                    <a:pt x="677" y="179"/>
                  </a:lnTo>
                  <a:lnTo>
                    <a:pt x="650" y="166"/>
                  </a:lnTo>
                  <a:lnTo>
                    <a:pt x="622" y="154"/>
                  </a:lnTo>
                  <a:lnTo>
                    <a:pt x="596" y="143"/>
                  </a:lnTo>
                  <a:lnTo>
                    <a:pt x="570" y="133"/>
                  </a:lnTo>
                  <a:lnTo>
                    <a:pt x="544" y="124"/>
                  </a:lnTo>
                  <a:lnTo>
                    <a:pt x="519" y="116"/>
                  </a:lnTo>
                  <a:lnTo>
                    <a:pt x="493" y="110"/>
                  </a:lnTo>
                  <a:lnTo>
                    <a:pt x="468" y="105"/>
                  </a:lnTo>
                  <a:lnTo>
                    <a:pt x="443" y="101"/>
                  </a:lnTo>
                  <a:lnTo>
                    <a:pt x="417" y="100"/>
                  </a:lnTo>
                  <a:lnTo>
                    <a:pt x="389" y="100"/>
                  </a:lnTo>
                  <a:lnTo>
                    <a:pt x="363" y="101"/>
                  </a:lnTo>
                  <a:lnTo>
                    <a:pt x="336" y="105"/>
                  </a:lnTo>
                  <a:lnTo>
                    <a:pt x="308" y="111"/>
                  </a:lnTo>
                  <a:lnTo>
                    <a:pt x="279" y="119"/>
                  </a:lnTo>
                  <a:lnTo>
                    <a:pt x="249" y="130"/>
                  </a:lnTo>
                  <a:lnTo>
                    <a:pt x="239" y="133"/>
                  </a:lnTo>
                  <a:lnTo>
                    <a:pt x="229" y="136"/>
                  </a:lnTo>
                  <a:lnTo>
                    <a:pt x="219" y="139"/>
                  </a:lnTo>
                  <a:lnTo>
                    <a:pt x="211" y="143"/>
                  </a:lnTo>
                  <a:lnTo>
                    <a:pt x="202" y="146"/>
                  </a:lnTo>
                  <a:lnTo>
                    <a:pt x="193" y="149"/>
                  </a:lnTo>
                  <a:lnTo>
                    <a:pt x="185" y="153"/>
                  </a:lnTo>
                  <a:lnTo>
                    <a:pt x="178" y="158"/>
                  </a:lnTo>
                  <a:lnTo>
                    <a:pt x="170" y="162"/>
                  </a:lnTo>
                  <a:lnTo>
                    <a:pt x="163" y="167"/>
                  </a:lnTo>
                  <a:lnTo>
                    <a:pt x="157" y="173"/>
                  </a:lnTo>
                  <a:lnTo>
                    <a:pt x="151" y="180"/>
                  </a:lnTo>
                  <a:lnTo>
                    <a:pt x="145" y="188"/>
                  </a:lnTo>
                  <a:lnTo>
                    <a:pt x="140" y="196"/>
                  </a:lnTo>
                  <a:lnTo>
                    <a:pt x="134" y="207"/>
                  </a:lnTo>
                  <a:lnTo>
                    <a:pt x="131" y="218"/>
                  </a:lnTo>
                  <a:lnTo>
                    <a:pt x="121" y="239"/>
                  </a:lnTo>
                  <a:lnTo>
                    <a:pt x="113" y="261"/>
                  </a:lnTo>
                  <a:lnTo>
                    <a:pt x="104" y="281"/>
                  </a:lnTo>
                  <a:lnTo>
                    <a:pt x="97" y="302"/>
                  </a:lnTo>
                  <a:lnTo>
                    <a:pt x="91" y="321"/>
                  </a:lnTo>
                  <a:lnTo>
                    <a:pt x="84" y="341"/>
                  </a:lnTo>
                  <a:lnTo>
                    <a:pt x="79" y="361"/>
                  </a:lnTo>
                  <a:lnTo>
                    <a:pt x="75" y="381"/>
                  </a:lnTo>
                  <a:lnTo>
                    <a:pt x="70" y="400"/>
                  </a:lnTo>
                  <a:lnTo>
                    <a:pt x="67" y="420"/>
                  </a:lnTo>
                  <a:lnTo>
                    <a:pt x="63" y="440"/>
                  </a:lnTo>
                  <a:lnTo>
                    <a:pt x="62" y="462"/>
                  </a:lnTo>
                  <a:lnTo>
                    <a:pt x="59" y="483"/>
                  </a:lnTo>
                  <a:lnTo>
                    <a:pt x="58" y="505"/>
                  </a:lnTo>
                  <a:lnTo>
                    <a:pt x="58" y="528"/>
                  </a:lnTo>
                  <a:lnTo>
                    <a:pt x="58" y="552"/>
                  </a:lnTo>
                  <a:lnTo>
                    <a:pt x="57" y="558"/>
                  </a:lnTo>
                  <a:lnTo>
                    <a:pt x="55" y="563"/>
                  </a:lnTo>
                  <a:lnTo>
                    <a:pt x="51" y="568"/>
                  </a:lnTo>
                  <a:lnTo>
                    <a:pt x="49" y="572"/>
                  </a:lnTo>
                  <a:lnTo>
                    <a:pt x="44" y="575"/>
                  </a:lnTo>
                  <a:lnTo>
                    <a:pt x="40" y="578"/>
                  </a:lnTo>
                  <a:lnTo>
                    <a:pt x="35" y="579"/>
                  </a:lnTo>
                  <a:lnTo>
                    <a:pt x="29" y="580"/>
                  </a:lnTo>
                  <a:lnTo>
                    <a:pt x="24" y="579"/>
                  </a:lnTo>
                  <a:lnTo>
                    <a:pt x="19" y="578"/>
                  </a:lnTo>
                  <a:lnTo>
                    <a:pt x="14" y="575"/>
                  </a:lnTo>
                  <a:lnTo>
                    <a:pt x="11" y="572"/>
                  </a:lnTo>
                  <a:lnTo>
                    <a:pt x="7" y="568"/>
                  </a:lnTo>
                  <a:lnTo>
                    <a:pt x="4" y="563"/>
                  </a:lnTo>
                  <a:lnTo>
                    <a:pt x="2" y="558"/>
                  </a:lnTo>
                  <a:lnTo>
                    <a:pt x="2" y="552"/>
                  </a:lnTo>
                  <a:lnTo>
                    <a:pt x="2" y="552"/>
                  </a:lnTo>
                  <a:close/>
                </a:path>
              </a:pathLst>
            </a:custGeom>
            <a:solidFill>
              <a:srgbClr val="40D9FF"/>
            </a:solidFill>
            <a:ln w="9525">
              <a:noFill/>
            </a:ln>
          </p:spPr>
          <p:txBody>
            <a:bodyPr/>
            <a:p>
              <a:endParaRPr lang="zh-CN" altLang="en-US"/>
            </a:p>
          </p:txBody>
        </p:sp>
        <p:sp>
          <p:nvSpPr>
            <p:cNvPr id="8197" name="任意多边形 33798"/>
            <p:cNvSpPr/>
            <p:nvPr/>
          </p:nvSpPr>
          <p:spPr>
            <a:xfrm>
              <a:off x="2468" y="2192"/>
              <a:ext cx="120" cy="192"/>
            </a:xfrm>
            <a:custGeom>
              <a:avLst/>
              <a:gdLst/>
              <a:ahLst/>
              <a:cxnLst/>
              <a:pathLst>
                <a:path w="240" h="384">
                  <a:moveTo>
                    <a:pt x="240" y="35"/>
                  </a:moveTo>
                  <a:lnTo>
                    <a:pt x="237" y="55"/>
                  </a:lnTo>
                  <a:lnTo>
                    <a:pt x="233" y="77"/>
                  </a:lnTo>
                  <a:lnTo>
                    <a:pt x="228" y="102"/>
                  </a:lnTo>
                  <a:lnTo>
                    <a:pt x="224" y="129"/>
                  </a:lnTo>
                  <a:lnTo>
                    <a:pt x="216" y="157"/>
                  </a:lnTo>
                  <a:lnTo>
                    <a:pt x="209" y="186"/>
                  </a:lnTo>
                  <a:lnTo>
                    <a:pt x="200" y="215"/>
                  </a:lnTo>
                  <a:lnTo>
                    <a:pt x="191" y="244"/>
                  </a:lnTo>
                  <a:lnTo>
                    <a:pt x="180" y="270"/>
                  </a:lnTo>
                  <a:lnTo>
                    <a:pt x="168" y="297"/>
                  </a:lnTo>
                  <a:lnTo>
                    <a:pt x="155" y="320"/>
                  </a:lnTo>
                  <a:lnTo>
                    <a:pt x="139" y="341"/>
                  </a:lnTo>
                  <a:lnTo>
                    <a:pt x="123" y="357"/>
                  </a:lnTo>
                  <a:lnTo>
                    <a:pt x="104" y="371"/>
                  </a:lnTo>
                  <a:lnTo>
                    <a:pt x="83" y="379"/>
                  </a:lnTo>
                  <a:lnTo>
                    <a:pt x="62" y="384"/>
                  </a:lnTo>
                  <a:lnTo>
                    <a:pt x="49" y="383"/>
                  </a:lnTo>
                  <a:lnTo>
                    <a:pt x="37" y="380"/>
                  </a:lnTo>
                  <a:lnTo>
                    <a:pt x="27" y="375"/>
                  </a:lnTo>
                  <a:lnTo>
                    <a:pt x="19" y="369"/>
                  </a:lnTo>
                  <a:lnTo>
                    <a:pt x="12" y="361"/>
                  </a:lnTo>
                  <a:lnTo>
                    <a:pt x="7" y="353"/>
                  </a:lnTo>
                  <a:lnTo>
                    <a:pt x="3" y="344"/>
                  </a:lnTo>
                  <a:lnTo>
                    <a:pt x="1" y="335"/>
                  </a:lnTo>
                  <a:lnTo>
                    <a:pt x="0" y="325"/>
                  </a:lnTo>
                  <a:lnTo>
                    <a:pt x="2" y="315"/>
                  </a:lnTo>
                  <a:lnTo>
                    <a:pt x="5" y="306"/>
                  </a:lnTo>
                  <a:lnTo>
                    <a:pt x="11" y="297"/>
                  </a:lnTo>
                  <a:lnTo>
                    <a:pt x="18" y="288"/>
                  </a:lnTo>
                  <a:lnTo>
                    <a:pt x="28" y="282"/>
                  </a:lnTo>
                  <a:lnTo>
                    <a:pt x="39" y="277"/>
                  </a:lnTo>
                  <a:lnTo>
                    <a:pt x="53" y="274"/>
                  </a:lnTo>
                  <a:lnTo>
                    <a:pt x="60" y="272"/>
                  </a:lnTo>
                  <a:lnTo>
                    <a:pt x="67" y="269"/>
                  </a:lnTo>
                  <a:lnTo>
                    <a:pt x="73" y="265"/>
                  </a:lnTo>
                  <a:lnTo>
                    <a:pt x="78" y="262"/>
                  </a:lnTo>
                  <a:lnTo>
                    <a:pt x="83" y="257"/>
                  </a:lnTo>
                  <a:lnTo>
                    <a:pt x="87" y="253"/>
                  </a:lnTo>
                  <a:lnTo>
                    <a:pt x="90" y="247"/>
                  </a:lnTo>
                  <a:lnTo>
                    <a:pt x="94" y="242"/>
                  </a:lnTo>
                  <a:lnTo>
                    <a:pt x="97" y="235"/>
                  </a:lnTo>
                  <a:lnTo>
                    <a:pt x="100" y="229"/>
                  </a:lnTo>
                  <a:lnTo>
                    <a:pt x="101" y="222"/>
                  </a:lnTo>
                  <a:lnTo>
                    <a:pt x="104" y="216"/>
                  </a:lnTo>
                  <a:lnTo>
                    <a:pt x="105" y="209"/>
                  </a:lnTo>
                  <a:lnTo>
                    <a:pt x="107" y="203"/>
                  </a:lnTo>
                  <a:lnTo>
                    <a:pt x="109" y="196"/>
                  </a:lnTo>
                  <a:lnTo>
                    <a:pt x="111" y="190"/>
                  </a:lnTo>
                  <a:lnTo>
                    <a:pt x="115" y="178"/>
                  </a:lnTo>
                  <a:lnTo>
                    <a:pt x="119" y="167"/>
                  </a:lnTo>
                  <a:lnTo>
                    <a:pt x="123" y="155"/>
                  </a:lnTo>
                  <a:lnTo>
                    <a:pt x="128" y="145"/>
                  </a:lnTo>
                  <a:lnTo>
                    <a:pt x="133" y="135"/>
                  </a:lnTo>
                  <a:lnTo>
                    <a:pt x="138" y="125"/>
                  </a:lnTo>
                  <a:lnTo>
                    <a:pt x="143" y="114"/>
                  </a:lnTo>
                  <a:lnTo>
                    <a:pt x="148" y="104"/>
                  </a:lnTo>
                  <a:lnTo>
                    <a:pt x="153" y="94"/>
                  </a:lnTo>
                  <a:lnTo>
                    <a:pt x="158" y="84"/>
                  </a:lnTo>
                  <a:lnTo>
                    <a:pt x="164" y="74"/>
                  </a:lnTo>
                  <a:lnTo>
                    <a:pt x="169" y="64"/>
                  </a:lnTo>
                  <a:lnTo>
                    <a:pt x="173" y="53"/>
                  </a:lnTo>
                  <a:lnTo>
                    <a:pt x="178" y="43"/>
                  </a:lnTo>
                  <a:lnTo>
                    <a:pt x="183" y="32"/>
                  </a:lnTo>
                  <a:lnTo>
                    <a:pt x="188" y="21"/>
                  </a:lnTo>
                  <a:lnTo>
                    <a:pt x="190" y="15"/>
                  </a:lnTo>
                  <a:lnTo>
                    <a:pt x="194" y="10"/>
                  </a:lnTo>
                  <a:lnTo>
                    <a:pt x="197" y="6"/>
                  </a:lnTo>
                  <a:lnTo>
                    <a:pt x="202" y="3"/>
                  </a:lnTo>
                  <a:lnTo>
                    <a:pt x="206" y="1"/>
                  </a:lnTo>
                  <a:lnTo>
                    <a:pt x="211" y="0"/>
                  </a:lnTo>
                  <a:lnTo>
                    <a:pt x="215" y="0"/>
                  </a:lnTo>
                  <a:lnTo>
                    <a:pt x="221" y="1"/>
                  </a:lnTo>
                  <a:lnTo>
                    <a:pt x="225" y="2"/>
                  </a:lnTo>
                  <a:lnTo>
                    <a:pt x="230" y="4"/>
                  </a:lnTo>
                  <a:lnTo>
                    <a:pt x="233" y="7"/>
                  </a:lnTo>
                  <a:lnTo>
                    <a:pt x="236" y="11"/>
                  </a:lnTo>
                  <a:lnTo>
                    <a:pt x="238" y="16"/>
                  </a:lnTo>
                  <a:lnTo>
                    <a:pt x="240" y="21"/>
                  </a:lnTo>
                  <a:lnTo>
                    <a:pt x="240" y="28"/>
                  </a:lnTo>
                  <a:lnTo>
                    <a:pt x="240" y="35"/>
                  </a:lnTo>
                  <a:lnTo>
                    <a:pt x="240" y="35"/>
                  </a:lnTo>
                  <a:close/>
                </a:path>
              </a:pathLst>
            </a:custGeom>
            <a:solidFill>
              <a:srgbClr val="B3F226"/>
            </a:solidFill>
            <a:ln w="9525">
              <a:noFill/>
            </a:ln>
          </p:spPr>
          <p:txBody>
            <a:bodyPr/>
            <a:p>
              <a:endParaRPr lang="zh-CN" altLang="en-US"/>
            </a:p>
          </p:txBody>
        </p:sp>
        <p:sp>
          <p:nvSpPr>
            <p:cNvPr id="8198" name="任意多边形 33799"/>
            <p:cNvSpPr/>
            <p:nvPr/>
          </p:nvSpPr>
          <p:spPr>
            <a:xfrm>
              <a:off x="2553" y="1597"/>
              <a:ext cx="171" cy="472"/>
            </a:xfrm>
            <a:custGeom>
              <a:avLst/>
              <a:gdLst/>
              <a:ahLst/>
              <a:cxnLst/>
              <a:pathLst>
                <a:path w="343" h="942">
                  <a:moveTo>
                    <a:pt x="84" y="1"/>
                  </a:moveTo>
                  <a:lnTo>
                    <a:pt x="97" y="4"/>
                  </a:lnTo>
                  <a:lnTo>
                    <a:pt x="109" y="8"/>
                  </a:lnTo>
                  <a:lnTo>
                    <a:pt x="122" y="13"/>
                  </a:lnTo>
                  <a:lnTo>
                    <a:pt x="135" y="19"/>
                  </a:lnTo>
                  <a:lnTo>
                    <a:pt x="146" y="25"/>
                  </a:lnTo>
                  <a:lnTo>
                    <a:pt x="159" y="33"/>
                  </a:lnTo>
                  <a:lnTo>
                    <a:pt x="172" y="41"/>
                  </a:lnTo>
                  <a:lnTo>
                    <a:pt x="183" y="50"/>
                  </a:lnTo>
                  <a:lnTo>
                    <a:pt x="193" y="59"/>
                  </a:lnTo>
                  <a:lnTo>
                    <a:pt x="204" y="69"/>
                  </a:lnTo>
                  <a:lnTo>
                    <a:pt x="214" y="79"/>
                  </a:lnTo>
                  <a:lnTo>
                    <a:pt x="223" y="91"/>
                  </a:lnTo>
                  <a:lnTo>
                    <a:pt x="231" y="101"/>
                  </a:lnTo>
                  <a:lnTo>
                    <a:pt x="239" y="113"/>
                  </a:lnTo>
                  <a:lnTo>
                    <a:pt x="246" y="124"/>
                  </a:lnTo>
                  <a:lnTo>
                    <a:pt x="253" y="136"/>
                  </a:lnTo>
                  <a:lnTo>
                    <a:pt x="280" y="190"/>
                  </a:lnTo>
                  <a:lnTo>
                    <a:pt x="304" y="244"/>
                  </a:lnTo>
                  <a:lnTo>
                    <a:pt x="321" y="298"/>
                  </a:lnTo>
                  <a:lnTo>
                    <a:pt x="333" y="352"/>
                  </a:lnTo>
                  <a:lnTo>
                    <a:pt x="340" y="404"/>
                  </a:lnTo>
                  <a:lnTo>
                    <a:pt x="343" y="456"/>
                  </a:lnTo>
                  <a:lnTo>
                    <a:pt x="340" y="508"/>
                  </a:lnTo>
                  <a:lnTo>
                    <a:pt x="333" y="559"/>
                  </a:lnTo>
                  <a:lnTo>
                    <a:pt x="321" y="609"/>
                  </a:lnTo>
                  <a:lnTo>
                    <a:pt x="304" y="657"/>
                  </a:lnTo>
                  <a:lnTo>
                    <a:pt x="281" y="704"/>
                  </a:lnTo>
                  <a:lnTo>
                    <a:pt x="255" y="752"/>
                  </a:lnTo>
                  <a:lnTo>
                    <a:pt x="223" y="796"/>
                  </a:lnTo>
                  <a:lnTo>
                    <a:pt x="188" y="841"/>
                  </a:lnTo>
                  <a:lnTo>
                    <a:pt x="146" y="884"/>
                  </a:lnTo>
                  <a:lnTo>
                    <a:pt x="103" y="925"/>
                  </a:lnTo>
                  <a:lnTo>
                    <a:pt x="91" y="933"/>
                  </a:lnTo>
                  <a:lnTo>
                    <a:pt x="80" y="939"/>
                  </a:lnTo>
                  <a:lnTo>
                    <a:pt x="68" y="941"/>
                  </a:lnTo>
                  <a:lnTo>
                    <a:pt x="57" y="942"/>
                  </a:lnTo>
                  <a:lnTo>
                    <a:pt x="44" y="940"/>
                  </a:lnTo>
                  <a:lnTo>
                    <a:pt x="35" y="937"/>
                  </a:lnTo>
                  <a:lnTo>
                    <a:pt x="25" y="932"/>
                  </a:lnTo>
                  <a:lnTo>
                    <a:pt x="18" y="925"/>
                  </a:lnTo>
                  <a:lnTo>
                    <a:pt x="10" y="916"/>
                  </a:lnTo>
                  <a:lnTo>
                    <a:pt x="5" y="907"/>
                  </a:lnTo>
                  <a:lnTo>
                    <a:pt x="2" y="897"/>
                  </a:lnTo>
                  <a:lnTo>
                    <a:pt x="0" y="887"/>
                  </a:lnTo>
                  <a:lnTo>
                    <a:pt x="0" y="876"/>
                  </a:lnTo>
                  <a:lnTo>
                    <a:pt x="4" y="865"/>
                  </a:lnTo>
                  <a:lnTo>
                    <a:pt x="9" y="854"/>
                  </a:lnTo>
                  <a:lnTo>
                    <a:pt x="18" y="843"/>
                  </a:lnTo>
                  <a:lnTo>
                    <a:pt x="34" y="823"/>
                  </a:lnTo>
                  <a:lnTo>
                    <a:pt x="53" y="804"/>
                  </a:lnTo>
                  <a:lnTo>
                    <a:pt x="70" y="784"/>
                  </a:lnTo>
                  <a:lnTo>
                    <a:pt x="87" y="764"/>
                  </a:lnTo>
                  <a:lnTo>
                    <a:pt x="104" y="744"/>
                  </a:lnTo>
                  <a:lnTo>
                    <a:pt x="121" y="725"/>
                  </a:lnTo>
                  <a:lnTo>
                    <a:pt x="137" y="703"/>
                  </a:lnTo>
                  <a:lnTo>
                    <a:pt x="153" y="683"/>
                  </a:lnTo>
                  <a:lnTo>
                    <a:pt x="168" y="661"/>
                  </a:lnTo>
                  <a:lnTo>
                    <a:pt x="181" y="640"/>
                  </a:lnTo>
                  <a:lnTo>
                    <a:pt x="193" y="617"/>
                  </a:lnTo>
                  <a:lnTo>
                    <a:pt x="204" y="594"/>
                  </a:lnTo>
                  <a:lnTo>
                    <a:pt x="213" y="570"/>
                  </a:lnTo>
                  <a:lnTo>
                    <a:pt x="220" y="546"/>
                  </a:lnTo>
                  <a:lnTo>
                    <a:pt x="225" y="520"/>
                  </a:lnTo>
                  <a:lnTo>
                    <a:pt x="229" y="495"/>
                  </a:lnTo>
                  <a:lnTo>
                    <a:pt x="230" y="472"/>
                  </a:lnTo>
                  <a:lnTo>
                    <a:pt x="232" y="450"/>
                  </a:lnTo>
                  <a:lnTo>
                    <a:pt x="233" y="428"/>
                  </a:lnTo>
                  <a:lnTo>
                    <a:pt x="234" y="409"/>
                  </a:lnTo>
                  <a:lnTo>
                    <a:pt x="234" y="389"/>
                  </a:lnTo>
                  <a:lnTo>
                    <a:pt x="234" y="369"/>
                  </a:lnTo>
                  <a:lnTo>
                    <a:pt x="232" y="350"/>
                  </a:lnTo>
                  <a:lnTo>
                    <a:pt x="231" y="331"/>
                  </a:lnTo>
                  <a:lnTo>
                    <a:pt x="228" y="312"/>
                  </a:lnTo>
                  <a:lnTo>
                    <a:pt x="225" y="293"/>
                  </a:lnTo>
                  <a:lnTo>
                    <a:pt x="220" y="275"/>
                  </a:lnTo>
                  <a:lnTo>
                    <a:pt x="215" y="256"/>
                  </a:lnTo>
                  <a:lnTo>
                    <a:pt x="209" y="237"/>
                  </a:lnTo>
                  <a:lnTo>
                    <a:pt x="201" y="217"/>
                  </a:lnTo>
                  <a:lnTo>
                    <a:pt x="192" y="196"/>
                  </a:lnTo>
                  <a:lnTo>
                    <a:pt x="183" y="177"/>
                  </a:lnTo>
                  <a:lnTo>
                    <a:pt x="175" y="163"/>
                  </a:lnTo>
                  <a:lnTo>
                    <a:pt x="169" y="151"/>
                  </a:lnTo>
                  <a:lnTo>
                    <a:pt x="163" y="140"/>
                  </a:lnTo>
                  <a:lnTo>
                    <a:pt x="158" y="131"/>
                  </a:lnTo>
                  <a:lnTo>
                    <a:pt x="153" y="121"/>
                  </a:lnTo>
                  <a:lnTo>
                    <a:pt x="148" y="113"/>
                  </a:lnTo>
                  <a:lnTo>
                    <a:pt x="143" y="105"/>
                  </a:lnTo>
                  <a:lnTo>
                    <a:pt x="137" y="99"/>
                  </a:lnTo>
                  <a:lnTo>
                    <a:pt x="131" y="91"/>
                  </a:lnTo>
                  <a:lnTo>
                    <a:pt x="125" y="83"/>
                  </a:lnTo>
                  <a:lnTo>
                    <a:pt x="118" y="77"/>
                  </a:lnTo>
                  <a:lnTo>
                    <a:pt x="111" y="71"/>
                  </a:lnTo>
                  <a:lnTo>
                    <a:pt x="101" y="63"/>
                  </a:lnTo>
                  <a:lnTo>
                    <a:pt x="92" y="57"/>
                  </a:lnTo>
                  <a:lnTo>
                    <a:pt x="80" y="49"/>
                  </a:lnTo>
                  <a:lnTo>
                    <a:pt x="67" y="42"/>
                  </a:lnTo>
                  <a:lnTo>
                    <a:pt x="63" y="39"/>
                  </a:lnTo>
                  <a:lnTo>
                    <a:pt x="60" y="36"/>
                  </a:lnTo>
                  <a:lnTo>
                    <a:pt x="57" y="32"/>
                  </a:lnTo>
                  <a:lnTo>
                    <a:pt x="55" y="29"/>
                  </a:lnTo>
                  <a:lnTo>
                    <a:pt x="53" y="25"/>
                  </a:lnTo>
                  <a:lnTo>
                    <a:pt x="53" y="21"/>
                  </a:lnTo>
                  <a:lnTo>
                    <a:pt x="53" y="18"/>
                  </a:lnTo>
                  <a:lnTo>
                    <a:pt x="55" y="14"/>
                  </a:lnTo>
                  <a:lnTo>
                    <a:pt x="56" y="10"/>
                  </a:lnTo>
                  <a:lnTo>
                    <a:pt x="58" y="8"/>
                  </a:lnTo>
                  <a:lnTo>
                    <a:pt x="61" y="4"/>
                  </a:lnTo>
                  <a:lnTo>
                    <a:pt x="65" y="3"/>
                  </a:lnTo>
                  <a:lnTo>
                    <a:pt x="68" y="1"/>
                  </a:lnTo>
                  <a:lnTo>
                    <a:pt x="73" y="0"/>
                  </a:lnTo>
                  <a:lnTo>
                    <a:pt x="78" y="0"/>
                  </a:lnTo>
                  <a:lnTo>
                    <a:pt x="84" y="1"/>
                  </a:lnTo>
                  <a:lnTo>
                    <a:pt x="84" y="1"/>
                  </a:lnTo>
                  <a:close/>
                </a:path>
              </a:pathLst>
            </a:custGeom>
            <a:solidFill>
              <a:srgbClr val="FF1A59"/>
            </a:solidFill>
            <a:ln w="9525">
              <a:noFill/>
            </a:ln>
          </p:spPr>
          <p:txBody>
            <a:bodyPr/>
            <a:p>
              <a:endParaRPr lang="zh-CN" altLang="en-US"/>
            </a:p>
          </p:txBody>
        </p:sp>
        <p:sp>
          <p:nvSpPr>
            <p:cNvPr id="8199" name="任意多边形 33800"/>
            <p:cNvSpPr/>
            <p:nvPr/>
          </p:nvSpPr>
          <p:spPr>
            <a:xfrm>
              <a:off x="2325" y="2327"/>
              <a:ext cx="151" cy="112"/>
            </a:xfrm>
            <a:custGeom>
              <a:avLst/>
              <a:gdLst/>
              <a:ahLst/>
              <a:cxnLst/>
              <a:pathLst>
                <a:path w="302" h="225">
                  <a:moveTo>
                    <a:pt x="79" y="41"/>
                  </a:moveTo>
                  <a:lnTo>
                    <a:pt x="98" y="44"/>
                  </a:lnTo>
                  <a:lnTo>
                    <a:pt x="107" y="45"/>
                  </a:lnTo>
                  <a:lnTo>
                    <a:pt x="116" y="46"/>
                  </a:lnTo>
                  <a:lnTo>
                    <a:pt x="125" y="46"/>
                  </a:lnTo>
                  <a:lnTo>
                    <a:pt x="133" y="47"/>
                  </a:lnTo>
                  <a:lnTo>
                    <a:pt x="140" y="47"/>
                  </a:lnTo>
                  <a:lnTo>
                    <a:pt x="149" y="47"/>
                  </a:lnTo>
                  <a:lnTo>
                    <a:pt x="157" y="47"/>
                  </a:lnTo>
                  <a:lnTo>
                    <a:pt x="165" y="47"/>
                  </a:lnTo>
                  <a:lnTo>
                    <a:pt x="172" y="47"/>
                  </a:lnTo>
                  <a:lnTo>
                    <a:pt x="179" y="46"/>
                  </a:lnTo>
                  <a:lnTo>
                    <a:pt x="186" y="46"/>
                  </a:lnTo>
                  <a:lnTo>
                    <a:pt x="194" y="46"/>
                  </a:lnTo>
                  <a:lnTo>
                    <a:pt x="202" y="46"/>
                  </a:lnTo>
                  <a:lnTo>
                    <a:pt x="210" y="46"/>
                  </a:lnTo>
                  <a:lnTo>
                    <a:pt x="218" y="46"/>
                  </a:lnTo>
                  <a:lnTo>
                    <a:pt x="227" y="47"/>
                  </a:lnTo>
                  <a:lnTo>
                    <a:pt x="234" y="47"/>
                  </a:lnTo>
                  <a:lnTo>
                    <a:pt x="242" y="49"/>
                  </a:lnTo>
                  <a:lnTo>
                    <a:pt x="249" y="52"/>
                  </a:lnTo>
                  <a:lnTo>
                    <a:pt x="257" y="56"/>
                  </a:lnTo>
                  <a:lnTo>
                    <a:pt x="265" y="60"/>
                  </a:lnTo>
                  <a:lnTo>
                    <a:pt x="272" y="65"/>
                  </a:lnTo>
                  <a:lnTo>
                    <a:pt x="278" y="72"/>
                  </a:lnTo>
                  <a:lnTo>
                    <a:pt x="284" y="79"/>
                  </a:lnTo>
                  <a:lnTo>
                    <a:pt x="289" y="86"/>
                  </a:lnTo>
                  <a:lnTo>
                    <a:pt x="294" y="93"/>
                  </a:lnTo>
                  <a:lnTo>
                    <a:pt x="297" y="101"/>
                  </a:lnTo>
                  <a:lnTo>
                    <a:pt x="300" y="110"/>
                  </a:lnTo>
                  <a:lnTo>
                    <a:pt x="301" y="118"/>
                  </a:lnTo>
                  <a:lnTo>
                    <a:pt x="302" y="126"/>
                  </a:lnTo>
                  <a:lnTo>
                    <a:pt x="300" y="134"/>
                  </a:lnTo>
                  <a:lnTo>
                    <a:pt x="299" y="142"/>
                  </a:lnTo>
                  <a:lnTo>
                    <a:pt x="294" y="152"/>
                  </a:lnTo>
                  <a:lnTo>
                    <a:pt x="289" y="160"/>
                  </a:lnTo>
                  <a:lnTo>
                    <a:pt x="281" y="167"/>
                  </a:lnTo>
                  <a:lnTo>
                    <a:pt x="274" y="175"/>
                  </a:lnTo>
                  <a:lnTo>
                    <a:pt x="265" y="182"/>
                  </a:lnTo>
                  <a:lnTo>
                    <a:pt x="255" y="188"/>
                  </a:lnTo>
                  <a:lnTo>
                    <a:pt x="244" y="194"/>
                  </a:lnTo>
                  <a:lnTo>
                    <a:pt x="234" y="200"/>
                  </a:lnTo>
                  <a:lnTo>
                    <a:pt x="223" y="205"/>
                  </a:lnTo>
                  <a:lnTo>
                    <a:pt x="211" y="209"/>
                  </a:lnTo>
                  <a:lnTo>
                    <a:pt x="200" y="212"/>
                  </a:lnTo>
                  <a:lnTo>
                    <a:pt x="189" y="216"/>
                  </a:lnTo>
                  <a:lnTo>
                    <a:pt x="177" y="219"/>
                  </a:lnTo>
                  <a:lnTo>
                    <a:pt x="167" y="221"/>
                  </a:lnTo>
                  <a:lnTo>
                    <a:pt x="157" y="223"/>
                  </a:lnTo>
                  <a:lnTo>
                    <a:pt x="148" y="225"/>
                  </a:lnTo>
                  <a:lnTo>
                    <a:pt x="130" y="224"/>
                  </a:lnTo>
                  <a:lnTo>
                    <a:pt x="115" y="221"/>
                  </a:lnTo>
                  <a:lnTo>
                    <a:pt x="100" y="216"/>
                  </a:lnTo>
                  <a:lnTo>
                    <a:pt x="86" y="209"/>
                  </a:lnTo>
                  <a:lnTo>
                    <a:pt x="72" y="199"/>
                  </a:lnTo>
                  <a:lnTo>
                    <a:pt x="60" y="188"/>
                  </a:lnTo>
                  <a:lnTo>
                    <a:pt x="48" y="176"/>
                  </a:lnTo>
                  <a:lnTo>
                    <a:pt x="38" y="162"/>
                  </a:lnTo>
                  <a:lnTo>
                    <a:pt x="28" y="146"/>
                  </a:lnTo>
                  <a:lnTo>
                    <a:pt x="19" y="131"/>
                  </a:lnTo>
                  <a:lnTo>
                    <a:pt x="13" y="115"/>
                  </a:lnTo>
                  <a:lnTo>
                    <a:pt x="8" y="99"/>
                  </a:lnTo>
                  <a:lnTo>
                    <a:pt x="3" y="83"/>
                  </a:lnTo>
                  <a:lnTo>
                    <a:pt x="1" y="67"/>
                  </a:lnTo>
                  <a:lnTo>
                    <a:pt x="0" y="52"/>
                  </a:lnTo>
                  <a:lnTo>
                    <a:pt x="2" y="38"/>
                  </a:lnTo>
                  <a:lnTo>
                    <a:pt x="4" y="28"/>
                  </a:lnTo>
                  <a:lnTo>
                    <a:pt x="7" y="19"/>
                  </a:lnTo>
                  <a:lnTo>
                    <a:pt x="11" y="13"/>
                  </a:lnTo>
                  <a:lnTo>
                    <a:pt x="17" y="8"/>
                  </a:lnTo>
                  <a:lnTo>
                    <a:pt x="24" y="4"/>
                  </a:lnTo>
                  <a:lnTo>
                    <a:pt x="30" y="1"/>
                  </a:lnTo>
                  <a:lnTo>
                    <a:pt x="38" y="0"/>
                  </a:lnTo>
                  <a:lnTo>
                    <a:pt x="45" y="1"/>
                  </a:lnTo>
                  <a:lnTo>
                    <a:pt x="51" y="1"/>
                  </a:lnTo>
                  <a:lnTo>
                    <a:pt x="58" y="4"/>
                  </a:lnTo>
                  <a:lnTo>
                    <a:pt x="63" y="7"/>
                  </a:lnTo>
                  <a:lnTo>
                    <a:pt x="69" y="12"/>
                  </a:lnTo>
                  <a:lnTo>
                    <a:pt x="73" y="17"/>
                  </a:lnTo>
                  <a:lnTo>
                    <a:pt x="76" y="25"/>
                  </a:lnTo>
                  <a:lnTo>
                    <a:pt x="79" y="32"/>
                  </a:lnTo>
                  <a:lnTo>
                    <a:pt x="79" y="41"/>
                  </a:lnTo>
                  <a:lnTo>
                    <a:pt x="79" y="41"/>
                  </a:lnTo>
                  <a:close/>
                </a:path>
              </a:pathLst>
            </a:custGeom>
            <a:solidFill>
              <a:srgbClr val="670DE6"/>
            </a:solidFill>
            <a:ln w="9525">
              <a:noFill/>
            </a:ln>
          </p:spPr>
          <p:txBody>
            <a:bodyPr/>
            <a:p>
              <a:endParaRPr lang="zh-CN" altLang="en-US"/>
            </a:p>
          </p:txBody>
        </p:sp>
        <p:sp>
          <p:nvSpPr>
            <p:cNvPr id="8200" name="任意多边形 33801"/>
            <p:cNvSpPr/>
            <p:nvPr/>
          </p:nvSpPr>
          <p:spPr>
            <a:xfrm>
              <a:off x="2295" y="2178"/>
              <a:ext cx="265" cy="197"/>
            </a:xfrm>
            <a:custGeom>
              <a:avLst/>
              <a:gdLst/>
              <a:ahLst/>
              <a:cxnLst/>
              <a:pathLst>
                <a:path w="528" h="393">
                  <a:moveTo>
                    <a:pt x="61" y="145"/>
                  </a:moveTo>
                  <a:lnTo>
                    <a:pt x="42" y="122"/>
                  </a:lnTo>
                  <a:lnTo>
                    <a:pt x="28" y="102"/>
                  </a:lnTo>
                  <a:lnTo>
                    <a:pt x="19" y="83"/>
                  </a:lnTo>
                  <a:lnTo>
                    <a:pt x="14" y="65"/>
                  </a:lnTo>
                  <a:lnTo>
                    <a:pt x="13" y="49"/>
                  </a:lnTo>
                  <a:lnTo>
                    <a:pt x="15" y="35"/>
                  </a:lnTo>
                  <a:lnTo>
                    <a:pt x="19" y="23"/>
                  </a:lnTo>
                  <a:lnTo>
                    <a:pt x="26" y="14"/>
                  </a:lnTo>
                  <a:lnTo>
                    <a:pt x="34" y="6"/>
                  </a:lnTo>
                  <a:lnTo>
                    <a:pt x="44" y="2"/>
                  </a:lnTo>
                  <a:lnTo>
                    <a:pt x="53" y="0"/>
                  </a:lnTo>
                  <a:lnTo>
                    <a:pt x="64" y="0"/>
                  </a:lnTo>
                  <a:lnTo>
                    <a:pt x="74" y="3"/>
                  </a:lnTo>
                  <a:lnTo>
                    <a:pt x="84" y="10"/>
                  </a:lnTo>
                  <a:lnTo>
                    <a:pt x="93" y="19"/>
                  </a:lnTo>
                  <a:lnTo>
                    <a:pt x="100" y="32"/>
                  </a:lnTo>
                  <a:lnTo>
                    <a:pt x="103" y="39"/>
                  </a:lnTo>
                  <a:lnTo>
                    <a:pt x="108" y="46"/>
                  </a:lnTo>
                  <a:lnTo>
                    <a:pt x="112" y="52"/>
                  </a:lnTo>
                  <a:lnTo>
                    <a:pt x="117" y="57"/>
                  </a:lnTo>
                  <a:lnTo>
                    <a:pt x="122" y="62"/>
                  </a:lnTo>
                  <a:lnTo>
                    <a:pt x="128" y="67"/>
                  </a:lnTo>
                  <a:lnTo>
                    <a:pt x="134" y="70"/>
                  </a:lnTo>
                  <a:lnTo>
                    <a:pt x="140" y="74"/>
                  </a:lnTo>
                  <a:lnTo>
                    <a:pt x="147" y="76"/>
                  </a:lnTo>
                  <a:lnTo>
                    <a:pt x="153" y="78"/>
                  </a:lnTo>
                  <a:lnTo>
                    <a:pt x="161" y="80"/>
                  </a:lnTo>
                  <a:lnTo>
                    <a:pt x="168" y="81"/>
                  </a:lnTo>
                  <a:lnTo>
                    <a:pt x="175" y="83"/>
                  </a:lnTo>
                  <a:lnTo>
                    <a:pt x="182" y="84"/>
                  </a:lnTo>
                  <a:lnTo>
                    <a:pt x="190" y="86"/>
                  </a:lnTo>
                  <a:lnTo>
                    <a:pt x="198" y="88"/>
                  </a:lnTo>
                  <a:lnTo>
                    <a:pt x="214" y="90"/>
                  </a:lnTo>
                  <a:lnTo>
                    <a:pt x="228" y="93"/>
                  </a:lnTo>
                  <a:lnTo>
                    <a:pt x="242" y="95"/>
                  </a:lnTo>
                  <a:lnTo>
                    <a:pt x="257" y="98"/>
                  </a:lnTo>
                  <a:lnTo>
                    <a:pt x="270" y="99"/>
                  </a:lnTo>
                  <a:lnTo>
                    <a:pt x="284" y="100"/>
                  </a:lnTo>
                  <a:lnTo>
                    <a:pt x="297" y="100"/>
                  </a:lnTo>
                  <a:lnTo>
                    <a:pt x="311" y="101"/>
                  </a:lnTo>
                  <a:lnTo>
                    <a:pt x="325" y="99"/>
                  </a:lnTo>
                  <a:lnTo>
                    <a:pt x="338" y="97"/>
                  </a:lnTo>
                  <a:lnTo>
                    <a:pt x="350" y="94"/>
                  </a:lnTo>
                  <a:lnTo>
                    <a:pt x="363" y="89"/>
                  </a:lnTo>
                  <a:lnTo>
                    <a:pt x="376" y="83"/>
                  </a:lnTo>
                  <a:lnTo>
                    <a:pt x="389" y="76"/>
                  </a:lnTo>
                  <a:lnTo>
                    <a:pt x="401" y="68"/>
                  </a:lnTo>
                  <a:lnTo>
                    <a:pt x="414" y="57"/>
                  </a:lnTo>
                  <a:lnTo>
                    <a:pt x="423" y="49"/>
                  </a:lnTo>
                  <a:lnTo>
                    <a:pt x="433" y="43"/>
                  </a:lnTo>
                  <a:lnTo>
                    <a:pt x="443" y="38"/>
                  </a:lnTo>
                  <a:lnTo>
                    <a:pt x="452" y="36"/>
                  </a:lnTo>
                  <a:lnTo>
                    <a:pt x="460" y="33"/>
                  </a:lnTo>
                  <a:lnTo>
                    <a:pt x="469" y="32"/>
                  </a:lnTo>
                  <a:lnTo>
                    <a:pt x="476" y="32"/>
                  </a:lnTo>
                  <a:lnTo>
                    <a:pt x="484" y="34"/>
                  </a:lnTo>
                  <a:lnTo>
                    <a:pt x="491" y="37"/>
                  </a:lnTo>
                  <a:lnTo>
                    <a:pt x="498" y="41"/>
                  </a:lnTo>
                  <a:lnTo>
                    <a:pt x="503" y="47"/>
                  </a:lnTo>
                  <a:lnTo>
                    <a:pt x="510" y="54"/>
                  </a:lnTo>
                  <a:lnTo>
                    <a:pt x="514" y="62"/>
                  </a:lnTo>
                  <a:lnTo>
                    <a:pt x="519" y="72"/>
                  </a:lnTo>
                  <a:lnTo>
                    <a:pt x="523" y="83"/>
                  </a:lnTo>
                  <a:lnTo>
                    <a:pt x="527" y="96"/>
                  </a:lnTo>
                  <a:lnTo>
                    <a:pt x="528" y="102"/>
                  </a:lnTo>
                  <a:lnTo>
                    <a:pt x="528" y="109"/>
                  </a:lnTo>
                  <a:lnTo>
                    <a:pt x="528" y="115"/>
                  </a:lnTo>
                  <a:lnTo>
                    <a:pt x="528" y="122"/>
                  </a:lnTo>
                  <a:lnTo>
                    <a:pt x="527" y="128"/>
                  </a:lnTo>
                  <a:lnTo>
                    <a:pt x="526" y="135"/>
                  </a:lnTo>
                  <a:lnTo>
                    <a:pt x="525" y="141"/>
                  </a:lnTo>
                  <a:lnTo>
                    <a:pt x="524" y="148"/>
                  </a:lnTo>
                  <a:lnTo>
                    <a:pt x="521" y="154"/>
                  </a:lnTo>
                  <a:lnTo>
                    <a:pt x="519" y="161"/>
                  </a:lnTo>
                  <a:lnTo>
                    <a:pt x="517" y="167"/>
                  </a:lnTo>
                  <a:lnTo>
                    <a:pt x="515" y="174"/>
                  </a:lnTo>
                  <a:lnTo>
                    <a:pt x="513" y="180"/>
                  </a:lnTo>
                  <a:lnTo>
                    <a:pt x="511" y="186"/>
                  </a:lnTo>
                  <a:lnTo>
                    <a:pt x="509" y="194"/>
                  </a:lnTo>
                  <a:lnTo>
                    <a:pt x="508" y="200"/>
                  </a:lnTo>
                  <a:lnTo>
                    <a:pt x="505" y="213"/>
                  </a:lnTo>
                  <a:lnTo>
                    <a:pt x="502" y="227"/>
                  </a:lnTo>
                  <a:lnTo>
                    <a:pt x="498" y="240"/>
                  </a:lnTo>
                  <a:lnTo>
                    <a:pt x="495" y="254"/>
                  </a:lnTo>
                  <a:lnTo>
                    <a:pt x="490" y="266"/>
                  </a:lnTo>
                  <a:lnTo>
                    <a:pt x="485" y="279"/>
                  </a:lnTo>
                  <a:lnTo>
                    <a:pt x="480" y="291"/>
                  </a:lnTo>
                  <a:lnTo>
                    <a:pt x="475" y="304"/>
                  </a:lnTo>
                  <a:lnTo>
                    <a:pt x="468" y="315"/>
                  </a:lnTo>
                  <a:lnTo>
                    <a:pt x="461" y="327"/>
                  </a:lnTo>
                  <a:lnTo>
                    <a:pt x="452" y="337"/>
                  </a:lnTo>
                  <a:lnTo>
                    <a:pt x="443" y="347"/>
                  </a:lnTo>
                  <a:lnTo>
                    <a:pt x="432" y="355"/>
                  </a:lnTo>
                  <a:lnTo>
                    <a:pt x="422" y="364"/>
                  </a:lnTo>
                  <a:lnTo>
                    <a:pt x="410" y="371"/>
                  </a:lnTo>
                  <a:lnTo>
                    <a:pt x="398" y="378"/>
                  </a:lnTo>
                  <a:lnTo>
                    <a:pt x="377" y="385"/>
                  </a:lnTo>
                  <a:lnTo>
                    <a:pt x="353" y="390"/>
                  </a:lnTo>
                  <a:lnTo>
                    <a:pt x="326" y="392"/>
                  </a:lnTo>
                  <a:lnTo>
                    <a:pt x="296" y="393"/>
                  </a:lnTo>
                  <a:lnTo>
                    <a:pt x="264" y="392"/>
                  </a:lnTo>
                  <a:lnTo>
                    <a:pt x="231" y="388"/>
                  </a:lnTo>
                  <a:lnTo>
                    <a:pt x="197" y="383"/>
                  </a:lnTo>
                  <a:lnTo>
                    <a:pt x="164" y="375"/>
                  </a:lnTo>
                  <a:lnTo>
                    <a:pt x="133" y="365"/>
                  </a:lnTo>
                  <a:lnTo>
                    <a:pt x="103" y="354"/>
                  </a:lnTo>
                  <a:lnTo>
                    <a:pt x="74" y="341"/>
                  </a:lnTo>
                  <a:lnTo>
                    <a:pt x="50" y="325"/>
                  </a:lnTo>
                  <a:lnTo>
                    <a:pt x="29" y="306"/>
                  </a:lnTo>
                  <a:lnTo>
                    <a:pt x="14" y="287"/>
                  </a:lnTo>
                  <a:lnTo>
                    <a:pt x="4" y="266"/>
                  </a:lnTo>
                  <a:lnTo>
                    <a:pt x="1" y="244"/>
                  </a:lnTo>
                  <a:lnTo>
                    <a:pt x="0" y="235"/>
                  </a:lnTo>
                  <a:lnTo>
                    <a:pt x="1" y="227"/>
                  </a:lnTo>
                  <a:lnTo>
                    <a:pt x="2" y="219"/>
                  </a:lnTo>
                  <a:lnTo>
                    <a:pt x="4" y="212"/>
                  </a:lnTo>
                  <a:lnTo>
                    <a:pt x="6" y="205"/>
                  </a:lnTo>
                  <a:lnTo>
                    <a:pt x="9" y="198"/>
                  </a:lnTo>
                  <a:lnTo>
                    <a:pt x="12" y="190"/>
                  </a:lnTo>
                  <a:lnTo>
                    <a:pt x="17" y="184"/>
                  </a:lnTo>
                  <a:lnTo>
                    <a:pt x="20" y="177"/>
                  </a:lnTo>
                  <a:lnTo>
                    <a:pt x="25" y="172"/>
                  </a:lnTo>
                  <a:lnTo>
                    <a:pt x="30" y="167"/>
                  </a:lnTo>
                  <a:lnTo>
                    <a:pt x="36" y="162"/>
                  </a:lnTo>
                  <a:lnTo>
                    <a:pt x="41" y="157"/>
                  </a:lnTo>
                  <a:lnTo>
                    <a:pt x="47" y="152"/>
                  </a:lnTo>
                  <a:lnTo>
                    <a:pt x="54" y="148"/>
                  </a:lnTo>
                  <a:lnTo>
                    <a:pt x="61" y="145"/>
                  </a:lnTo>
                  <a:lnTo>
                    <a:pt x="61" y="145"/>
                  </a:lnTo>
                  <a:close/>
                </a:path>
              </a:pathLst>
            </a:custGeom>
            <a:solidFill>
              <a:srgbClr val="A666FF"/>
            </a:solidFill>
            <a:ln w="9525">
              <a:noFill/>
            </a:ln>
          </p:spPr>
          <p:txBody>
            <a:bodyPr/>
            <a:p>
              <a:endParaRPr lang="zh-CN" altLang="en-US"/>
            </a:p>
          </p:txBody>
        </p:sp>
        <p:sp>
          <p:nvSpPr>
            <p:cNvPr id="8201" name="任意多边形 33802"/>
            <p:cNvSpPr/>
            <p:nvPr/>
          </p:nvSpPr>
          <p:spPr>
            <a:xfrm>
              <a:off x="2277" y="1580"/>
              <a:ext cx="419" cy="655"/>
            </a:xfrm>
            <a:custGeom>
              <a:avLst/>
              <a:gdLst/>
              <a:ahLst/>
              <a:cxnLst/>
              <a:pathLst>
                <a:path w="836" h="1310">
                  <a:moveTo>
                    <a:pt x="142" y="1178"/>
                  </a:moveTo>
                  <a:lnTo>
                    <a:pt x="136" y="1173"/>
                  </a:lnTo>
                  <a:lnTo>
                    <a:pt x="132" y="1169"/>
                  </a:lnTo>
                  <a:lnTo>
                    <a:pt x="128" y="1164"/>
                  </a:lnTo>
                  <a:lnTo>
                    <a:pt x="126" y="1160"/>
                  </a:lnTo>
                  <a:lnTo>
                    <a:pt x="125" y="1154"/>
                  </a:lnTo>
                  <a:lnTo>
                    <a:pt x="126" y="1150"/>
                  </a:lnTo>
                  <a:lnTo>
                    <a:pt x="128" y="1148"/>
                  </a:lnTo>
                  <a:lnTo>
                    <a:pt x="130" y="1146"/>
                  </a:lnTo>
                  <a:lnTo>
                    <a:pt x="132" y="1144"/>
                  </a:lnTo>
                  <a:lnTo>
                    <a:pt x="136" y="1142"/>
                  </a:lnTo>
                  <a:lnTo>
                    <a:pt x="149" y="1132"/>
                  </a:lnTo>
                  <a:lnTo>
                    <a:pt x="161" y="1122"/>
                  </a:lnTo>
                  <a:lnTo>
                    <a:pt x="171" y="1112"/>
                  </a:lnTo>
                  <a:lnTo>
                    <a:pt x="179" y="1103"/>
                  </a:lnTo>
                  <a:lnTo>
                    <a:pt x="186" y="1093"/>
                  </a:lnTo>
                  <a:lnTo>
                    <a:pt x="192" y="1083"/>
                  </a:lnTo>
                  <a:lnTo>
                    <a:pt x="195" y="1072"/>
                  </a:lnTo>
                  <a:lnTo>
                    <a:pt x="199" y="1062"/>
                  </a:lnTo>
                  <a:lnTo>
                    <a:pt x="200" y="1050"/>
                  </a:lnTo>
                  <a:lnTo>
                    <a:pt x="202" y="1038"/>
                  </a:lnTo>
                  <a:lnTo>
                    <a:pt x="202" y="1026"/>
                  </a:lnTo>
                  <a:lnTo>
                    <a:pt x="203" y="1013"/>
                  </a:lnTo>
                  <a:lnTo>
                    <a:pt x="202" y="998"/>
                  </a:lnTo>
                  <a:lnTo>
                    <a:pt x="202" y="985"/>
                  </a:lnTo>
                  <a:lnTo>
                    <a:pt x="201" y="969"/>
                  </a:lnTo>
                  <a:lnTo>
                    <a:pt x="201" y="955"/>
                  </a:lnTo>
                  <a:lnTo>
                    <a:pt x="197" y="919"/>
                  </a:lnTo>
                  <a:lnTo>
                    <a:pt x="191" y="886"/>
                  </a:lnTo>
                  <a:lnTo>
                    <a:pt x="181" y="854"/>
                  </a:lnTo>
                  <a:lnTo>
                    <a:pt x="170" y="824"/>
                  </a:lnTo>
                  <a:lnTo>
                    <a:pt x="156" y="795"/>
                  </a:lnTo>
                  <a:lnTo>
                    <a:pt x="140" y="767"/>
                  </a:lnTo>
                  <a:lnTo>
                    <a:pt x="124" y="739"/>
                  </a:lnTo>
                  <a:lnTo>
                    <a:pt x="107" y="713"/>
                  </a:lnTo>
                  <a:lnTo>
                    <a:pt x="90" y="685"/>
                  </a:lnTo>
                  <a:lnTo>
                    <a:pt x="73" y="657"/>
                  </a:lnTo>
                  <a:lnTo>
                    <a:pt x="57" y="628"/>
                  </a:lnTo>
                  <a:lnTo>
                    <a:pt x="42" y="599"/>
                  </a:lnTo>
                  <a:lnTo>
                    <a:pt x="29" y="569"/>
                  </a:lnTo>
                  <a:lnTo>
                    <a:pt x="18" y="537"/>
                  </a:lnTo>
                  <a:lnTo>
                    <a:pt x="9" y="502"/>
                  </a:lnTo>
                  <a:lnTo>
                    <a:pt x="4" y="466"/>
                  </a:lnTo>
                  <a:lnTo>
                    <a:pt x="1" y="432"/>
                  </a:lnTo>
                  <a:lnTo>
                    <a:pt x="0" y="398"/>
                  </a:lnTo>
                  <a:lnTo>
                    <a:pt x="2" y="364"/>
                  </a:lnTo>
                  <a:lnTo>
                    <a:pt x="6" y="331"/>
                  </a:lnTo>
                  <a:lnTo>
                    <a:pt x="12" y="299"/>
                  </a:lnTo>
                  <a:lnTo>
                    <a:pt x="21" y="267"/>
                  </a:lnTo>
                  <a:lnTo>
                    <a:pt x="31" y="235"/>
                  </a:lnTo>
                  <a:lnTo>
                    <a:pt x="45" y="206"/>
                  </a:lnTo>
                  <a:lnTo>
                    <a:pt x="59" y="177"/>
                  </a:lnTo>
                  <a:lnTo>
                    <a:pt x="77" y="150"/>
                  </a:lnTo>
                  <a:lnTo>
                    <a:pt x="97" y="124"/>
                  </a:lnTo>
                  <a:lnTo>
                    <a:pt x="120" y="100"/>
                  </a:lnTo>
                  <a:lnTo>
                    <a:pt x="144" y="77"/>
                  </a:lnTo>
                  <a:lnTo>
                    <a:pt x="171" y="57"/>
                  </a:lnTo>
                  <a:lnTo>
                    <a:pt x="199" y="38"/>
                  </a:lnTo>
                  <a:lnTo>
                    <a:pt x="231" y="22"/>
                  </a:lnTo>
                  <a:lnTo>
                    <a:pt x="244" y="16"/>
                  </a:lnTo>
                  <a:lnTo>
                    <a:pt x="257" y="12"/>
                  </a:lnTo>
                  <a:lnTo>
                    <a:pt x="270" y="8"/>
                  </a:lnTo>
                  <a:lnTo>
                    <a:pt x="284" y="5"/>
                  </a:lnTo>
                  <a:lnTo>
                    <a:pt x="297" y="2"/>
                  </a:lnTo>
                  <a:lnTo>
                    <a:pt x="311" y="1"/>
                  </a:lnTo>
                  <a:lnTo>
                    <a:pt x="325" y="0"/>
                  </a:lnTo>
                  <a:lnTo>
                    <a:pt x="339" y="0"/>
                  </a:lnTo>
                  <a:lnTo>
                    <a:pt x="353" y="0"/>
                  </a:lnTo>
                  <a:lnTo>
                    <a:pt x="368" y="1"/>
                  </a:lnTo>
                  <a:lnTo>
                    <a:pt x="382" y="1"/>
                  </a:lnTo>
                  <a:lnTo>
                    <a:pt x="397" y="3"/>
                  </a:lnTo>
                  <a:lnTo>
                    <a:pt x="410" y="4"/>
                  </a:lnTo>
                  <a:lnTo>
                    <a:pt x="423" y="6"/>
                  </a:lnTo>
                  <a:lnTo>
                    <a:pt x="437" y="7"/>
                  </a:lnTo>
                  <a:lnTo>
                    <a:pt x="450" y="9"/>
                  </a:lnTo>
                  <a:lnTo>
                    <a:pt x="518" y="21"/>
                  </a:lnTo>
                  <a:lnTo>
                    <a:pt x="579" y="40"/>
                  </a:lnTo>
                  <a:lnTo>
                    <a:pt x="633" y="64"/>
                  </a:lnTo>
                  <a:lnTo>
                    <a:pt x="680" y="94"/>
                  </a:lnTo>
                  <a:lnTo>
                    <a:pt x="721" y="130"/>
                  </a:lnTo>
                  <a:lnTo>
                    <a:pt x="755" y="170"/>
                  </a:lnTo>
                  <a:lnTo>
                    <a:pt x="783" y="213"/>
                  </a:lnTo>
                  <a:lnTo>
                    <a:pt x="805" y="262"/>
                  </a:lnTo>
                  <a:lnTo>
                    <a:pt x="821" y="311"/>
                  </a:lnTo>
                  <a:lnTo>
                    <a:pt x="831" y="365"/>
                  </a:lnTo>
                  <a:lnTo>
                    <a:pt x="836" y="421"/>
                  </a:lnTo>
                  <a:lnTo>
                    <a:pt x="836" y="477"/>
                  </a:lnTo>
                  <a:lnTo>
                    <a:pt x="831" y="536"/>
                  </a:lnTo>
                  <a:lnTo>
                    <a:pt x="821" y="596"/>
                  </a:lnTo>
                  <a:lnTo>
                    <a:pt x="807" y="656"/>
                  </a:lnTo>
                  <a:lnTo>
                    <a:pt x="788" y="716"/>
                  </a:lnTo>
                  <a:lnTo>
                    <a:pt x="777" y="741"/>
                  </a:lnTo>
                  <a:lnTo>
                    <a:pt x="765" y="766"/>
                  </a:lnTo>
                  <a:lnTo>
                    <a:pt x="751" y="789"/>
                  </a:lnTo>
                  <a:lnTo>
                    <a:pt x="735" y="812"/>
                  </a:lnTo>
                  <a:lnTo>
                    <a:pt x="719" y="834"/>
                  </a:lnTo>
                  <a:lnTo>
                    <a:pt x="701" y="855"/>
                  </a:lnTo>
                  <a:lnTo>
                    <a:pt x="684" y="876"/>
                  </a:lnTo>
                  <a:lnTo>
                    <a:pt x="667" y="899"/>
                  </a:lnTo>
                  <a:lnTo>
                    <a:pt x="650" y="919"/>
                  </a:lnTo>
                  <a:lnTo>
                    <a:pt x="633" y="941"/>
                  </a:lnTo>
                  <a:lnTo>
                    <a:pt x="616" y="963"/>
                  </a:lnTo>
                  <a:lnTo>
                    <a:pt x="602" y="985"/>
                  </a:lnTo>
                  <a:lnTo>
                    <a:pt x="587" y="1008"/>
                  </a:lnTo>
                  <a:lnTo>
                    <a:pt x="574" y="1034"/>
                  </a:lnTo>
                  <a:lnTo>
                    <a:pt x="564" y="1059"/>
                  </a:lnTo>
                  <a:lnTo>
                    <a:pt x="555" y="1087"/>
                  </a:lnTo>
                  <a:lnTo>
                    <a:pt x="552" y="1094"/>
                  </a:lnTo>
                  <a:lnTo>
                    <a:pt x="551" y="1102"/>
                  </a:lnTo>
                  <a:lnTo>
                    <a:pt x="549" y="1109"/>
                  </a:lnTo>
                  <a:lnTo>
                    <a:pt x="549" y="1118"/>
                  </a:lnTo>
                  <a:lnTo>
                    <a:pt x="548" y="1125"/>
                  </a:lnTo>
                  <a:lnTo>
                    <a:pt x="548" y="1133"/>
                  </a:lnTo>
                  <a:lnTo>
                    <a:pt x="548" y="1142"/>
                  </a:lnTo>
                  <a:lnTo>
                    <a:pt x="549" y="1150"/>
                  </a:lnTo>
                  <a:lnTo>
                    <a:pt x="548" y="1157"/>
                  </a:lnTo>
                  <a:lnTo>
                    <a:pt x="548" y="1166"/>
                  </a:lnTo>
                  <a:lnTo>
                    <a:pt x="548" y="1173"/>
                  </a:lnTo>
                  <a:lnTo>
                    <a:pt x="548" y="1181"/>
                  </a:lnTo>
                  <a:lnTo>
                    <a:pt x="547" y="1189"/>
                  </a:lnTo>
                  <a:lnTo>
                    <a:pt x="546" y="1197"/>
                  </a:lnTo>
                  <a:lnTo>
                    <a:pt x="543" y="1204"/>
                  </a:lnTo>
                  <a:lnTo>
                    <a:pt x="541" y="1213"/>
                  </a:lnTo>
                  <a:lnTo>
                    <a:pt x="529" y="1231"/>
                  </a:lnTo>
                  <a:lnTo>
                    <a:pt x="514" y="1248"/>
                  </a:lnTo>
                  <a:lnTo>
                    <a:pt x="495" y="1264"/>
                  </a:lnTo>
                  <a:lnTo>
                    <a:pt x="471" y="1277"/>
                  </a:lnTo>
                  <a:lnTo>
                    <a:pt x="445" y="1289"/>
                  </a:lnTo>
                  <a:lnTo>
                    <a:pt x="418" y="1297"/>
                  </a:lnTo>
                  <a:lnTo>
                    <a:pt x="389" y="1304"/>
                  </a:lnTo>
                  <a:lnTo>
                    <a:pt x="360" y="1309"/>
                  </a:lnTo>
                  <a:lnTo>
                    <a:pt x="329" y="1310"/>
                  </a:lnTo>
                  <a:lnTo>
                    <a:pt x="300" y="1310"/>
                  </a:lnTo>
                  <a:lnTo>
                    <a:pt x="271" y="1306"/>
                  </a:lnTo>
                  <a:lnTo>
                    <a:pt x="245" y="1300"/>
                  </a:lnTo>
                  <a:lnTo>
                    <a:pt x="219" y="1290"/>
                  </a:lnTo>
                  <a:lnTo>
                    <a:pt x="198" y="1278"/>
                  </a:lnTo>
                  <a:lnTo>
                    <a:pt x="179" y="1261"/>
                  </a:lnTo>
                  <a:lnTo>
                    <a:pt x="166" y="1243"/>
                  </a:lnTo>
                  <a:lnTo>
                    <a:pt x="155" y="1245"/>
                  </a:lnTo>
                  <a:lnTo>
                    <a:pt x="145" y="1245"/>
                  </a:lnTo>
                  <a:lnTo>
                    <a:pt x="135" y="1244"/>
                  </a:lnTo>
                  <a:lnTo>
                    <a:pt x="126" y="1242"/>
                  </a:lnTo>
                  <a:lnTo>
                    <a:pt x="117" y="1238"/>
                  </a:lnTo>
                  <a:lnTo>
                    <a:pt x="110" y="1234"/>
                  </a:lnTo>
                  <a:lnTo>
                    <a:pt x="104" y="1228"/>
                  </a:lnTo>
                  <a:lnTo>
                    <a:pt x="100" y="1222"/>
                  </a:lnTo>
                  <a:lnTo>
                    <a:pt x="96" y="1215"/>
                  </a:lnTo>
                  <a:lnTo>
                    <a:pt x="95" y="1208"/>
                  </a:lnTo>
                  <a:lnTo>
                    <a:pt x="96" y="1202"/>
                  </a:lnTo>
                  <a:lnTo>
                    <a:pt x="100" y="1195"/>
                  </a:lnTo>
                  <a:lnTo>
                    <a:pt x="105" y="1189"/>
                  </a:lnTo>
                  <a:lnTo>
                    <a:pt x="114" y="1185"/>
                  </a:lnTo>
                  <a:lnTo>
                    <a:pt x="126" y="1180"/>
                  </a:lnTo>
                  <a:lnTo>
                    <a:pt x="142" y="1178"/>
                  </a:lnTo>
                  <a:lnTo>
                    <a:pt x="142" y="1178"/>
                  </a:lnTo>
                  <a:close/>
                </a:path>
              </a:pathLst>
            </a:custGeom>
            <a:solidFill>
              <a:srgbClr val="FFFF26"/>
            </a:solidFill>
            <a:ln w="9525">
              <a:noFill/>
            </a:ln>
          </p:spPr>
          <p:txBody>
            <a:bodyPr/>
            <a:p>
              <a:endParaRPr lang="zh-CN" altLang="en-US"/>
            </a:p>
          </p:txBody>
        </p:sp>
        <p:sp>
          <p:nvSpPr>
            <p:cNvPr id="8202" name="任意多边形 33803"/>
            <p:cNvSpPr/>
            <p:nvPr/>
          </p:nvSpPr>
          <p:spPr>
            <a:xfrm>
              <a:off x="2323" y="1626"/>
              <a:ext cx="219" cy="477"/>
            </a:xfrm>
            <a:custGeom>
              <a:avLst/>
              <a:gdLst/>
              <a:ahLst/>
              <a:cxnLst/>
              <a:pathLst>
                <a:path w="439" h="954">
                  <a:moveTo>
                    <a:pt x="379" y="111"/>
                  </a:moveTo>
                  <a:lnTo>
                    <a:pt x="365" y="109"/>
                  </a:lnTo>
                  <a:lnTo>
                    <a:pt x="351" y="109"/>
                  </a:lnTo>
                  <a:lnTo>
                    <a:pt x="338" y="109"/>
                  </a:lnTo>
                  <a:lnTo>
                    <a:pt x="326" y="111"/>
                  </a:lnTo>
                  <a:lnTo>
                    <a:pt x="314" y="113"/>
                  </a:lnTo>
                  <a:lnTo>
                    <a:pt x="303" y="117"/>
                  </a:lnTo>
                  <a:lnTo>
                    <a:pt x="293" y="121"/>
                  </a:lnTo>
                  <a:lnTo>
                    <a:pt x="282" y="127"/>
                  </a:lnTo>
                  <a:lnTo>
                    <a:pt x="272" y="132"/>
                  </a:lnTo>
                  <a:lnTo>
                    <a:pt x="261" y="138"/>
                  </a:lnTo>
                  <a:lnTo>
                    <a:pt x="250" y="145"/>
                  </a:lnTo>
                  <a:lnTo>
                    <a:pt x="240" y="153"/>
                  </a:lnTo>
                  <a:lnTo>
                    <a:pt x="229" y="162"/>
                  </a:lnTo>
                  <a:lnTo>
                    <a:pt x="219" y="170"/>
                  </a:lnTo>
                  <a:lnTo>
                    <a:pt x="207" y="179"/>
                  </a:lnTo>
                  <a:lnTo>
                    <a:pt x="197" y="189"/>
                  </a:lnTo>
                  <a:lnTo>
                    <a:pt x="186" y="198"/>
                  </a:lnTo>
                  <a:lnTo>
                    <a:pt x="177" y="208"/>
                  </a:lnTo>
                  <a:lnTo>
                    <a:pt x="170" y="218"/>
                  </a:lnTo>
                  <a:lnTo>
                    <a:pt x="164" y="229"/>
                  </a:lnTo>
                  <a:lnTo>
                    <a:pt x="159" y="239"/>
                  </a:lnTo>
                  <a:lnTo>
                    <a:pt x="156" y="251"/>
                  </a:lnTo>
                  <a:lnTo>
                    <a:pt x="154" y="262"/>
                  </a:lnTo>
                  <a:lnTo>
                    <a:pt x="153" y="274"/>
                  </a:lnTo>
                  <a:lnTo>
                    <a:pt x="152" y="287"/>
                  </a:lnTo>
                  <a:lnTo>
                    <a:pt x="152" y="300"/>
                  </a:lnTo>
                  <a:lnTo>
                    <a:pt x="152" y="312"/>
                  </a:lnTo>
                  <a:lnTo>
                    <a:pt x="154" y="326"/>
                  </a:lnTo>
                  <a:lnTo>
                    <a:pt x="154" y="339"/>
                  </a:lnTo>
                  <a:lnTo>
                    <a:pt x="156" y="353"/>
                  </a:lnTo>
                  <a:lnTo>
                    <a:pt x="157" y="367"/>
                  </a:lnTo>
                  <a:lnTo>
                    <a:pt x="159" y="383"/>
                  </a:lnTo>
                  <a:lnTo>
                    <a:pt x="164" y="401"/>
                  </a:lnTo>
                  <a:lnTo>
                    <a:pt x="169" y="420"/>
                  </a:lnTo>
                  <a:lnTo>
                    <a:pt x="175" y="435"/>
                  </a:lnTo>
                  <a:lnTo>
                    <a:pt x="182" y="451"/>
                  </a:lnTo>
                  <a:lnTo>
                    <a:pt x="188" y="466"/>
                  </a:lnTo>
                  <a:lnTo>
                    <a:pt x="194" y="480"/>
                  </a:lnTo>
                  <a:lnTo>
                    <a:pt x="201" y="494"/>
                  </a:lnTo>
                  <a:lnTo>
                    <a:pt x="208" y="508"/>
                  </a:lnTo>
                  <a:lnTo>
                    <a:pt x="214" y="521"/>
                  </a:lnTo>
                  <a:lnTo>
                    <a:pt x="220" y="535"/>
                  </a:lnTo>
                  <a:lnTo>
                    <a:pt x="226" y="550"/>
                  </a:lnTo>
                  <a:lnTo>
                    <a:pt x="232" y="565"/>
                  </a:lnTo>
                  <a:lnTo>
                    <a:pt x="236" y="581"/>
                  </a:lnTo>
                  <a:lnTo>
                    <a:pt x="241" y="597"/>
                  </a:lnTo>
                  <a:lnTo>
                    <a:pt x="244" y="615"/>
                  </a:lnTo>
                  <a:lnTo>
                    <a:pt x="248" y="635"/>
                  </a:lnTo>
                  <a:lnTo>
                    <a:pt x="249" y="659"/>
                  </a:lnTo>
                  <a:lnTo>
                    <a:pt x="249" y="682"/>
                  </a:lnTo>
                  <a:lnTo>
                    <a:pt x="247" y="702"/>
                  </a:lnTo>
                  <a:lnTo>
                    <a:pt x="243" y="723"/>
                  </a:lnTo>
                  <a:lnTo>
                    <a:pt x="237" y="741"/>
                  </a:lnTo>
                  <a:lnTo>
                    <a:pt x="229" y="760"/>
                  </a:lnTo>
                  <a:lnTo>
                    <a:pt x="221" y="778"/>
                  </a:lnTo>
                  <a:lnTo>
                    <a:pt x="211" y="797"/>
                  </a:lnTo>
                  <a:lnTo>
                    <a:pt x="200" y="813"/>
                  </a:lnTo>
                  <a:lnTo>
                    <a:pt x="189" y="831"/>
                  </a:lnTo>
                  <a:lnTo>
                    <a:pt x="177" y="848"/>
                  </a:lnTo>
                  <a:lnTo>
                    <a:pt x="165" y="866"/>
                  </a:lnTo>
                  <a:lnTo>
                    <a:pt x="152" y="884"/>
                  </a:lnTo>
                  <a:lnTo>
                    <a:pt x="140" y="904"/>
                  </a:lnTo>
                  <a:lnTo>
                    <a:pt x="128" y="924"/>
                  </a:lnTo>
                  <a:lnTo>
                    <a:pt x="117" y="946"/>
                  </a:lnTo>
                  <a:lnTo>
                    <a:pt x="114" y="949"/>
                  </a:lnTo>
                  <a:lnTo>
                    <a:pt x="112" y="951"/>
                  </a:lnTo>
                  <a:lnTo>
                    <a:pt x="109" y="953"/>
                  </a:lnTo>
                  <a:lnTo>
                    <a:pt x="106" y="954"/>
                  </a:lnTo>
                  <a:lnTo>
                    <a:pt x="100" y="954"/>
                  </a:lnTo>
                  <a:lnTo>
                    <a:pt x="95" y="952"/>
                  </a:lnTo>
                  <a:lnTo>
                    <a:pt x="90" y="948"/>
                  </a:lnTo>
                  <a:lnTo>
                    <a:pt x="88" y="944"/>
                  </a:lnTo>
                  <a:lnTo>
                    <a:pt x="87" y="938"/>
                  </a:lnTo>
                  <a:lnTo>
                    <a:pt x="90" y="932"/>
                  </a:lnTo>
                  <a:lnTo>
                    <a:pt x="97" y="913"/>
                  </a:lnTo>
                  <a:lnTo>
                    <a:pt x="104" y="896"/>
                  </a:lnTo>
                  <a:lnTo>
                    <a:pt x="108" y="879"/>
                  </a:lnTo>
                  <a:lnTo>
                    <a:pt x="112" y="863"/>
                  </a:lnTo>
                  <a:lnTo>
                    <a:pt x="113" y="846"/>
                  </a:lnTo>
                  <a:lnTo>
                    <a:pt x="114" y="830"/>
                  </a:lnTo>
                  <a:lnTo>
                    <a:pt x="114" y="813"/>
                  </a:lnTo>
                  <a:lnTo>
                    <a:pt x="113" y="798"/>
                  </a:lnTo>
                  <a:lnTo>
                    <a:pt x="111" y="780"/>
                  </a:lnTo>
                  <a:lnTo>
                    <a:pt x="109" y="763"/>
                  </a:lnTo>
                  <a:lnTo>
                    <a:pt x="105" y="746"/>
                  </a:lnTo>
                  <a:lnTo>
                    <a:pt x="103" y="729"/>
                  </a:lnTo>
                  <a:lnTo>
                    <a:pt x="99" y="711"/>
                  </a:lnTo>
                  <a:lnTo>
                    <a:pt x="97" y="693"/>
                  </a:lnTo>
                  <a:lnTo>
                    <a:pt x="94" y="674"/>
                  </a:lnTo>
                  <a:lnTo>
                    <a:pt x="92" y="654"/>
                  </a:lnTo>
                  <a:lnTo>
                    <a:pt x="89" y="635"/>
                  </a:lnTo>
                  <a:lnTo>
                    <a:pt x="85" y="618"/>
                  </a:lnTo>
                  <a:lnTo>
                    <a:pt x="80" y="601"/>
                  </a:lnTo>
                  <a:lnTo>
                    <a:pt x="76" y="586"/>
                  </a:lnTo>
                  <a:lnTo>
                    <a:pt x="70" y="571"/>
                  </a:lnTo>
                  <a:lnTo>
                    <a:pt x="65" y="557"/>
                  </a:lnTo>
                  <a:lnTo>
                    <a:pt x="58" y="543"/>
                  </a:lnTo>
                  <a:lnTo>
                    <a:pt x="53" y="529"/>
                  </a:lnTo>
                  <a:lnTo>
                    <a:pt x="46" y="515"/>
                  </a:lnTo>
                  <a:lnTo>
                    <a:pt x="39" y="500"/>
                  </a:lnTo>
                  <a:lnTo>
                    <a:pt x="33" y="486"/>
                  </a:lnTo>
                  <a:lnTo>
                    <a:pt x="27" y="472"/>
                  </a:lnTo>
                  <a:lnTo>
                    <a:pt x="19" y="457"/>
                  </a:lnTo>
                  <a:lnTo>
                    <a:pt x="14" y="441"/>
                  </a:lnTo>
                  <a:lnTo>
                    <a:pt x="9" y="425"/>
                  </a:lnTo>
                  <a:lnTo>
                    <a:pt x="4" y="407"/>
                  </a:lnTo>
                  <a:lnTo>
                    <a:pt x="2" y="382"/>
                  </a:lnTo>
                  <a:lnTo>
                    <a:pt x="1" y="358"/>
                  </a:lnTo>
                  <a:lnTo>
                    <a:pt x="0" y="335"/>
                  </a:lnTo>
                  <a:lnTo>
                    <a:pt x="1" y="312"/>
                  </a:lnTo>
                  <a:lnTo>
                    <a:pt x="2" y="289"/>
                  </a:lnTo>
                  <a:lnTo>
                    <a:pt x="4" y="266"/>
                  </a:lnTo>
                  <a:lnTo>
                    <a:pt x="7" y="244"/>
                  </a:lnTo>
                  <a:lnTo>
                    <a:pt x="12" y="224"/>
                  </a:lnTo>
                  <a:lnTo>
                    <a:pt x="17" y="203"/>
                  </a:lnTo>
                  <a:lnTo>
                    <a:pt x="24" y="183"/>
                  </a:lnTo>
                  <a:lnTo>
                    <a:pt x="34" y="163"/>
                  </a:lnTo>
                  <a:lnTo>
                    <a:pt x="44" y="144"/>
                  </a:lnTo>
                  <a:lnTo>
                    <a:pt x="56" y="126"/>
                  </a:lnTo>
                  <a:lnTo>
                    <a:pt x="70" y="108"/>
                  </a:lnTo>
                  <a:lnTo>
                    <a:pt x="85" y="92"/>
                  </a:lnTo>
                  <a:lnTo>
                    <a:pt x="103" y="76"/>
                  </a:lnTo>
                  <a:lnTo>
                    <a:pt x="120" y="62"/>
                  </a:lnTo>
                  <a:lnTo>
                    <a:pt x="137" y="51"/>
                  </a:lnTo>
                  <a:lnTo>
                    <a:pt x="155" y="40"/>
                  </a:lnTo>
                  <a:lnTo>
                    <a:pt x="172" y="30"/>
                  </a:lnTo>
                  <a:lnTo>
                    <a:pt x="189" y="22"/>
                  </a:lnTo>
                  <a:lnTo>
                    <a:pt x="206" y="16"/>
                  </a:lnTo>
                  <a:lnTo>
                    <a:pt x="223" y="11"/>
                  </a:lnTo>
                  <a:lnTo>
                    <a:pt x="240" y="7"/>
                  </a:lnTo>
                  <a:lnTo>
                    <a:pt x="257" y="3"/>
                  </a:lnTo>
                  <a:lnTo>
                    <a:pt x="276" y="1"/>
                  </a:lnTo>
                  <a:lnTo>
                    <a:pt x="294" y="0"/>
                  </a:lnTo>
                  <a:lnTo>
                    <a:pt x="313" y="0"/>
                  </a:lnTo>
                  <a:lnTo>
                    <a:pt x="331" y="0"/>
                  </a:lnTo>
                  <a:lnTo>
                    <a:pt x="351" y="2"/>
                  </a:lnTo>
                  <a:lnTo>
                    <a:pt x="372" y="3"/>
                  </a:lnTo>
                  <a:lnTo>
                    <a:pt x="395" y="7"/>
                  </a:lnTo>
                  <a:lnTo>
                    <a:pt x="406" y="9"/>
                  </a:lnTo>
                  <a:lnTo>
                    <a:pt x="416" y="14"/>
                  </a:lnTo>
                  <a:lnTo>
                    <a:pt x="425" y="20"/>
                  </a:lnTo>
                  <a:lnTo>
                    <a:pt x="431" y="29"/>
                  </a:lnTo>
                  <a:lnTo>
                    <a:pt x="435" y="38"/>
                  </a:lnTo>
                  <a:lnTo>
                    <a:pt x="439" y="48"/>
                  </a:lnTo>
                  <a:lnTo>
                    <a:pt x="439" y="57"/>
                  </a:lnTo>
                  <a:lnTo>
                    <a:pt x="439" y="67"/>
                  </a:lnTo>
                  <a:lnTo>
                    <a:pt x="437" y="76"/>
                  </a:lnTo>
                  <a:lnTo>
                    <a:pt x="433" y="86"/>
                  </a:lnTo>
                  <a:lnTo>
                    <a:pt x="428" y="94"/>
                  </a:lnTo>
                  <a:lnTo>
                    <a:pt x="421" y="101"/>
                  </a:lnTo>
                  <a:lnTo>
                    <a:pt x="412" y="106"/>
                  </a:lnTo>
                  <a:lnTo>
                    <a:pt x="403" y="110"/>
                  </a:lnTo>
                  <a:lnTo>
                    <a:pt x="392" y="111"/>
                  </a:lnTo>
                  <a:lnTo>
                    <a:pt x="379" y="111"/>
                  </a:lnTo>
                  <a:lnTo>
                    <a:pt x="379" y="111"/>
                  </a:lnTo>
                  <a:close/>
                </a:path>
              </a:pathLst>
            </a:custGeom>
            <a:solidFill>
              <a:srgbClr val="FFF7D9"/>
            </a:solidFill>
            <a:ln w="9525">
              <a:noFill/>
            </a:ln>
          </p:spPr>
          <p:txBody>
            <a:bodyPr/>
            <a:p>
              <a:endParaRPr lang="zh-CN" altLang="en-US"/>
            </a:p>
          </p:txBody>
        </p:sp>
        <p:sp>
          <p:nvSpPr>
            <p:cNvPr id="8203" name="任意多边形 33804"/>
            <p:cNvSpPr/>
            <p:nvPr/>
          </p:nvSpPr>
          <p:spPr>
            <a:xfrm>
              <a:off x="2347" y="1675"/>
              <a:ext cx="203" cy="179"/>
            </a:xfrm>
            <a:custGeom>
              <a:avLst/>
              <a:gdLst/>
              <a:ahLst/>
              <a:cxnLst/>
              <a:pathLst>
                <a:path w="405" h="358">
                  <a:moveTo>
                    <a:pt x="393" y="41"/>
                  </a:moveTo>
                  <a:lnTo>
                    <a:pt x="384" y="46"/>
                  </a:lnTo>
                  <a:lnTo>
                    <a:pt x="375" y="51"/>
                  </a:lnTo>
                  <a:lnTo>
                    <a:pt x="365" y="56"/>
                  </a:lnTo>
                  <a:lnTo>
                    <a:pt x="355" y="62"/>
                  </a:lnTo>
                  <a:lnTo>
                    <a:pt x="345" y="66"/>
                  </a:lnTo>
                  <a:lnTo>
                    <a:pt x="334" y="71"/>
                  </a:lnTo>
                  <a:lnTo>
                    <a:pt x="323" y="76"/>
                  </a:lnTo>
                  <a:lnTo>
                    <a:pt x="313" y="81"/>
                  </a:lnTo>
                  <a:lnTo>
                    <a:pt x="302" y="85"/>
                  </a:lnTo>
                  <a:lnTo>
                    <a:pt x="292" y="89"/>
                  </a:lnTo>
                  <a:lnTo>
                    <a:pt x="281" y="93"/>
                  </a:lnTo>
                  <a:lnTo>
                    <a:pt x="271" y="97"/>
                  </a:lnTo>
                  <a:lnTo>
                    <a:pt x="260" y="101"/>
                  </a:lnTo>
                  <a:lnTo>
                    <a:pt x="249" y="105"/>
                  </a:lnTo>
                  <a:lnTo>
                    <a:pt x="239" y="109"/>
                  </a:lnTo>
                  <a:lnTo>
                    <a:pt x="229" y="112"/>
                  </a:lnTo>
                  <a:lnTo>
                    <a:pt x="218" y="116"/>
                  </a:lnTo>
                  <a:lnTo>
                    <a:pt x="207" y="121"/>
                  </a:lnTo>
                  <a:lnTo>
                    <a:pt x="198" y="126"/>
                  </a:lnTo>
                  <a:lnTo>
                    <a:pt x="190" y="132"/>
                  </a:lnTo>
                  <a:lnTo>
                    <a:pt x="182" y="138"/>
                  </a:lnTo>
                  <a:lnTo>
                    <a:pt x="174" y="145"/>
                  </a:lnTo>
                  <a:lnTo>
                    <a:pt x="167" y="152"/>
                  </a:lnTo>
                  <a:lnTo>
                    <a:pt x="161" y="160"/>
                  </a:lnTo>
                  <a:lnTo>
                    <a:pt x="155" y="168"/>
                  </a:lnTo>
                  <a:lnTo>
                    <a:pt x="150" y="177"/>
                  </a:lnTo>
                  <a:lnTo>
                    <a:pt x="144" y="185"/>
                  </a:lnTo>
                  <a:lnTo>
                    <a:pt x="141" y="197"/>
                  </a:lnTo>
                  <a:lnTo>
                    <a:pt x="136" y="206"/>
                  </a:lnTo>
                  <a:lnTo>
                    <a:pt x="133" y="217"/>
                  </a:lnTo>
                  <a:lnTo>
                    <a:pt x="130" y="227"/>
                  </a:lnTo>
                  <a:lnTo>
                    <a:pt x="128" y="239"/>
                  </a:lnTo>
                  <a:lnTo>
                    <a:pt x="114" y="309"/>
                  </a:lnTo>
                  <a:lnTo>
                    <a:pt x="109" y="323"/>
                  </a:lnTo>
                  <a:lnTo>
                    <a:pt x="103" y="334"/>
                  </a:lnTo>
                  <a:lnTo>
                    <a:pt x="95" y="342"/>
                  </a:lnTo>
                  <a:lnTo>
                    <a:pt x="86" y="350"/>
                  </a:lnTo>
                  <a:lnTo>
                    <a:pt x="76" y="354"/>
                  </a:lnTo>
                  <a:lnTo>
                    <a:pt x="67" y="357"/>
                  </a:lnTo>
                  <a:lnTo>
                    <a:pt x="57" y="358"/>
                  </a:lnTo>
                  <a:lnTo>
                    <a:pt x="47" y="358"/>
                  </a:lnTo>
                  <a:lnTo>
                    <a:pt x="36" y="355"/>
                  </a:lnTo>
                  <a:lnTo>
                    <a:pt x="27" y="351"/>
                  </a:lnTo>
                  <a:lnTo>
                    <a:pt x="18" y="345"/>
                  </a:lnTo>
                  <a:lnTo>
                    <a:pt x="12" y="338"/>
                  </a:lnTo>
                  <a:lnTo>
                    <a:pt x="6" y="329"/>
                  </a:lnTo>
                  <a:lnTo>
                    <a:pt x="2" y="318"/>
                  </a:lnTo>
                  <a:lnTo>
                    <a:pt x="0" y="305"/>
                  </a:lnTo>
                  <a:lnTo>
                    <a:pt x="2" y="293"/>
                  </a:lnTo>
                  <a:lnTo>
                    <a:pt x="4" y="268"/>
                  </a:lnTo>
                  <a:lnTo>
                    <a:pt x="8" y="244"/>
                  </a:lnTo>
                  <a:lnTo>
                    <a:pt x="12" y="221"/>
                  </a:lnTo>
                  <a:lnTo>
                    <a:pt x="17" y="199"/>
                  </a:lnTo>
                  <a:lnTo>
                    <a:pt x="23" y="176"/>
                  </a:lnTo>
                  <a:lnTo>
                    <a:pt x="31" y="156"/>
                  </a:lnTo>
                  <a:lnTo>
                    <a:pt x="39" y="137"/>
                  </a:lnTo>
                  <a:lnTo>
                    <a:pt x="49" y="119"/>
                  </a:lnTo>
                  <a:lnTo>
                    <a:pt x="60" y="101"/>
                  </a:lnTo>
                  <a:lnTo>
                    <a:pt x="73" y="84"/>
                  </a:lnTo>
                  <a:lnTo>
                    <a:pt x="88" y="69"/>
                  </a:lnTo>
                  <a:lnTo>
                    <a:pt x="106" y="54"/>
                  </a:lnTo>
                  <a:lnTo>
                    <a:pt x="124" y="40"/>
                  </a:lnTo>
                  <a:lnTo>
                    <a:pt x="145" y="28"/>
                  </a:lnTo>
                  <a:lnTo>
                    <a:pt x="168" y="17"/>
                  </a:lnTo>
                  <a:lnTo>
                    <a:pt x="193" y="8"/>
                  </a:lnTo>
                  <a:lnTo>
                    <a:pt x="203" y="4"/>
                  </a:lnTo>
                  <a:lnTo>
                    <a:pt x="215" y="2"/>
                  </a:lnTo>
                  <a:lnTo>
                    <a:pt x="226" y="1"/>
                  </a:lnTo>
                  <a:lnTo>
                    <a:pt x="238" y="1"/>
                  </a:lnTo>
                  <a:lnTo>
                    <a:pt x="249" y="1"/>
                  </a:lnTo>
                  <a:lnTo>
                    <a:pt x="260" y="2"/>
                  </a:lnTo>
                  <a:lnTo>
                    <a:pt x="271" y="3"/>
                  </a:lnTo>
                  <a:lnTo>
                    <a:pt x="282" y="5"/>
                  </a:lnTo>
                  <a:lnTo>
                    <a:pt x="293" y="6"/>
                  </a:lnTo>
                  <a:lnTo>
                    <a:pt x="304" y="7"/>
                  </a:lnTo>
                  <a:lnTo>
                    <a:pt x="315" y="8"/>
                  </a:lnTo>
                  <a:lnTo>
                    <a:pt x="327" y="8"/>
                  </a:lnTo>
                  <a:lnTo>
                    <a:pt x="339" y="8"/>
                  </a:lnTo>
                  <a:lnTo>
                    <a:pt x="351" y="7"/>
                  </a:lnTo>
                  <a:lnTo>
                    <a:pt x="362" y="5"/>
                  </a:lnTo>
                  <a:lnTo>
                    <a:pt x="374" y="2"/>
                  </a:lnTo>
                  <a:lnTo>
                    <a:pt x="379" y="0"/>
                  </a:lnTo>
                  <a:lnTo>
                    <a:pt x="384" y="0"/>
                  </a:lnTo>
                  <a:lnTo>
                    <a:pt x="388" y="0"/>
                  </a:lnTo>
                  <a:lnTo>
                    <a:pt x="393" y="1"/>
                  </a:lnTo>
                  <a:lnTo>
                    <a:pt x="396" y="2"/>
                  </a:lnTo>
                  <a:lnTo>
                    <a:pt x="399" y="5"/>
                  </a:lnTo>
                  <a:lnTo>
                    <a:pt x="402" y="8"/>
                  </a:lnTo>
                  <a:lnTo>
                    <a:pt x="404" y="11"/>
                  </a:lnTo>
                  <a:lnTo>
                    <a:pt x="405" y="14"/>
                  </a:lnTo>
                  <a:lnTo>
                    <a:pt x="405" y="18"/>
                  </a:lnTo>
                  <a:lnTo>
                    <a:pt x="405" y="22"/>
                  </a:lnTo>
                  <a:lnTo>
                    <a:pt x="405" y="26"/>
                  </a:lnTo>
                  <a:lnTo>
                    <a:pt x="402" y="29"/>
                  </a:lnTo>
                  <a:lnTo>
                    <a:pt x="401" y="33"/>
                  </a:lnTo>
                  <a:lnTo>
                    <a:pt x="397" y="37"/>
                  </a:lnTo>
                  <a:lnTo>
                    <a:pt x="393" y="41"/>
                  </a:lnTo>
                  <a:lnTo>
                    <a:pt x="393" y="41"/>
                  </a:lnTo>
                  <a:close/>
                </a:path>
              </a:pathLst>
            </a:custGeom>
            <a:solidFill>
              <a:srgbClr val="FFFFFF"/>
            </a:solidFill>
            <a:ln w="9525">
              <a:noFill/>
            </a:ln>
          </p:spPr>
          <p:txBody>
            <a:bodyPr/>
            <a:p>
              <a:endParaRPr lang="zh-CN" altLang="en-US"/>
            </a:p>
          </p:txBody>
        </p:sp>
        <p:sp>
          <p:nvSpPr>
            <p:cNvPr id="8204" name="任意多边形 33805"/>
            <p:cNvSpPr/>
            <p:nvPr/>
          </p:nvSpPr>
          <p:spPr>
            <a:xfrm>
              <a:off x="2463" y="1702"/>
              <a:ext cx="193" cy="495"/>
            </a:xfrm>
            <a:custGeom>
              <a:avLst/>
              <a:gdLst/>
              <a:ahLst/>
              <a:cxnLst/>
              <a:pathLst>
                <a:path w="386" h="990">
                  <a:moveTo>
                    <a:pt x="279" y="7"/>
                  </a:moveTo>
                  <a:lnTo>
                    <a:pt x="309" y="29"/>
                  </a:lnTo>
                  <a:lnTo>
                    <a:pt x="334" y="54"/>
                  </a:lnTo>
                  <a:lnTo>
                    <a:pt x="354" y="83"/>
                  </a:lnTo>
                  <a:lnTo>
                    <a:pt x="370" y="115"/>
                  </a:lnTo>
                  <a:lnTo>
                    <a:pt x="379" y="150"/>
                  </a:lnTo>
                  <a:lnTo>
                    <a:pt x="385" y="186"/>
                  </a:lnTo>
                  <a:lnTo>
                    <a:pt x="386" y="223"/>
                  </a:lnTo>
                  <a:lnTo>
                    <a:pt x="385" y="263"/>
                  </a:lnTo>
                  <a:lnTo>
                    <a:pt x="380" y="301"/>
                  </a:lnTo>
                  <a:lnTo>
                    <a:pt x="372" y="339"/>
                  </a:lnTo>
                  <a:lnTo>
                    <a:pt x="361" y="377"/>
                  </a:lnTo>
                  <a:lnTo>
                    <a:pt x="348" y="415"/>
                  </a:lnTo>
                  <a:lnTo>
                    <a:pt x="333" y="449"/>
                  </a:lnTo>
                  <a:lnTo>
                    <a:pt x="316" y="482"/>
                  </a:lnTo>
                  <a:lnTo>
                    <a:pt x="299" y="512"/>
                  </a:lnTo>
                  <a:lnTo>
                    <a:pt x="282" y="540"/>
                  </a:lnTo>
                  <a:lnTo>
                    <a:pt x="264" y="561"/>
                  </a:lnTo>
                  <a:lnTo>
                    <a:pt x="249" y="584"/>
                  </a:lnTo>
                  <a:lnTo>
                    <a:pt x="235" y="605"/>
                  </a:lnTo>
                  <a:lnTo>
                    <a:pt x="222" y="627"/>
                  </a:lnTo>
                  <a:lnTo>
                    <a:pt x="210" y="649"/>
                  </a:lnTo>
                  <a:lnTo>
                    <a:pt x="200" y="671"/>
                  </a:lnTo>
                  <a:lnTo>
                    <a:pt x="190" y="692"/>
                  </a:lnTo>
                  <a:lnTo>
                    <a:pt x="183" y="714"/>
                  </a:lnTo>
                  <a:lnTo>
                    <a:pt x="176" y="736"/>
                  </a:lnTo>
                  <a:lnTo>
                    <a:pt x="170" y="758"/>
                  </a:lnTo>
                  <a:lnTo>
                    <a:pt x="165" y="782"/>
                  </a:lnTo>
                  <a:lnTo>
                    <a:pt x="162" y="807"/>
                  </a:lnTo>
                  <a:lnTo>
                    <a:pt x="158" y="831"/>
                  </a:lnTo>
                  <a:lnTo>
                    <a:pt x="157" y="857"/>
                  </a:lnTo>
                  <a:lnTo>
                    <a:pt x="156" y="883"/>
                  </a:lnTo>
                  <a:lnTo>
                    <a:pt x="156" y="913"/>
                  </a:lnTo>
                  <a:lnTo>
                    <a:pt x="153" y="931"/>
                  </a:lnTo>
                  <a:lnTo>
                    <a:pt x="148" y="946"/>
                  </a:lnTo>
                  <a:lnTo>
                    <a:pt x="140" y="959"/>
                  </a:lnTo>
                  <a:lnTo>
                    <a:pt x="131" y="970"/>
                  </a:lnTo>
                  <a:lnTo>
                    <a:pt x="119" y="978"/>
                  </a:lnTo>
                  <a:lnTo>
                    <a:pt x="106" y="985"/>
                  </a:lnTo>
                  <a:lnTo>
                    <a:pt x="91" y="988"/>
                  </a:lnTo>
                  <a:lnTo>
                    <a:pt x="77" y="990"/>
                  </a:lnTo>
                  <a:lnTo>
                    <a:pt x="62" y="988"/>
                  </a:lnTo>
                  <a:lnTo>
                    <a:pt x="49" y="985"/>
                  </a:lnTo>
                  <a:lnTo>
                    <a:pt x="35" y="978"/>
                  </a:lnTo>
                  <a:lnTo>
                    <a:pt x="24" y="970"/>
                  </a:lnTo>
                  <a:lnTo>
                    <a:pt x="14" y="959"/>
                  </a:lnTo>
                  <a:lnTo>
                    <a:pt x="6" y="946"/>
                  </a:lnTo>
                  <a:lnTo>
                    <a:pt x="1" y="931"/>
                  </a:lnTo>
                  <a:lnTo>
                    <a:pt x="0" y="913"/>
                  </a:lnTo>
                  <a:lnTo>
                    <a:pt x="2" y="848"/>
                  </a:lnTo>
                  <a:lnTo>
                    <a:pt x="10" y="792"/>
                  </a:lnTo>
                  <a:lnTo>
                    <a:pt x="21" y="740"/>
                  </a:lnTo>
                  <a:lnTo>
                    <a:pt x="37" y="694"/>
                  </a:lnTo>
                  <a:lnTo>
                    <a:pt x="56" y="651"/>
                  </a:lnTo>
                  <a:lnTo>
                    <a:pt x="77" y="611"/>
                  </a:lnTo>
                  <a:lnTo>
                    <a:pt x="100" y="576"/>
                  </a:lnTo>
                  <a:lnTo>
                    <a:pt x="125" y="542"/>
                  </a:lnTo>
                  <a:lnTo>
                    <a:pt x="149" y="508"/>
                  </a:lnTo>
                  <a:lnTo>
                    <a:pt x="174" y="476"/>
                  </a:lnTo>
                  <a:lnTo>
                    <a:pt x="197" y="444"/>
                  </a:lnTo>
                  <a:lnTo>
                    <a:pt x="218" y="412"/>
                  </a:lnTo>
                  <a:lnTo>
                    <a:pt x="239" y="377"/>
                  </a:lnTo>
                  <a:lnTo>
                    <a:pt x="255" y="342"/>
                  </a:lnTo>
                  <a:lnTo>
                    <a:pt x="268" y="303"/>
                  </a:lnTo>
                  <a:lnTo>
                    <a:pt x="277" y="262"/>
                  </a:lnTo>
                  <a:lnTo>
                    <a:pt x="278" y="245"/>
                  </a:lnTo>
                  <a:lnTo>
                    <a:pt x="281" y="229"/>
                  </a:lnTo>
                  <a:lnTo>
                    <a:pt x="282" y="214"/>
                  </a:lnTo>
                  <a:lnTo>
                    <a:pt x="285" y="201"/>
                  </a:lnTo>
                  <a:lnTo>
                    <a:pt x="286" y="187"/>
                  </a:lnTo>
                  <a:lnTo>
                    <a:pt x="288" y="174"/>
                  </a:lnTo>
                  <a:lnTo>
                    <a:pt x="288" y="162"/>
                  </a:lnTo>
                  <a:lnTo>
                    <a:pt x="289" y="150"/>
                  </a:lnTo>
                  <a:lnTo>
                    <a:pt x="288" y="138"/>
                  </a:lnTo>
                  <a:lnTo>
                    <a:pt x="286" y="125"/>
                  </a:lnTo>
                  <a:lnTo>
                    <a:pt x="283" y="112"/>
                  </a:lnTo>
                  <a:lnTo>
                    <a:pt x="279" y="100"/>
                  </a:lnTo>
                  <a:lnTo>
                    <a:pt x="273" y="88"/>
                  </a:lnTo>
                  <a:lnTo>
                    <a:pt x="266" y="75"/>
                  </a:lnTo>
                  <a:lnTo>
                    <a:pt x="257" y="62"/>
                  </a:lnTo>
                  <a:lnTo>
                    <a:pt x="246" y="48"/>
                  </a:lnTo>
                  <a:lnTo>
                    <a:pt x="242" y="42"/>
                  </a:lnTo>
                  <a:lnTo>
                    <a:pt x="239" y="36"/>
                  </a:lnTo>
                  <a:lnTo>
                    <a:pt x="237" y="31"/>
                  </a:lnTo>
                  <a:lnTo>
                    <a:pt x="237" y="26"/>
                  </a:lnTo>
                  <a:lnTo>
                    <a:pt x="236" y="21"/>
                  </a:lnTo>
                  <a:lnTo>
                    <a:pt x="238" y="17"/>
                  </a:lnTo>
                  <a:lnTo>
                    <a:pt x="239" y="13"/>
                  </a:lnTo>
                  <a:lnTo>
                    <a:pt x="242" y="9"/>
                  </a:lnTo>
                  <a:lnTo>
                    <a:pt x="245" y="5"/>
                  </a:lnTo>
                  <a:lnTo>
                    <a:pt x="249" y="3"/>
                  </a:lnTo>
                  <a:lnTo>
                    <a:pt x="253" y="1"/>
                  </a:lnTo>
                  <a:lnTo>
                    <a:pt x="258" y="1"/>
                  </a:lnTo>
                  <a:lnTo>
                    <a:pt x="262" y="0"/>
                  </a:lnTo>
                  <a:lnTo>
                    <a:pt x="267" y="1"/>
                  </a:lnTo>
                  <a:lnTo>
                    <a:pt x="273" y="3"/>
                  </a:lnTo>
                  <a:lnTo>
                    <a:pt x="279" y="7"/>
                  </a:lnTo>
                  <a:lnTo>
                    <a:pt x="279" y="7"/>
                  </a:lnTo>
                  <a:close/>
                </a:path>
              </a:pathLst>
            </a:custGeom>
            <a:solidFill>
              <a:srgbClr val="FFCC00"/>
            </a:solidFill>
            <a:ln w="9525">
              <a:noFill/>
            </a:ln>
          </p:spPr>
          <p:txBody>
            <a:bodyPr/>
            <a:p>
              <a:endParaRPr lang="zh-CN" altLang="en-US"/>
            </a:p>
          </p:txBody>
        </p:sp>
        <p:sp>
          <p:nvSpPr>
            <p:cNvPr id="8205" name="任意多边形 33806"/>
            <p:cNvSpPr/>
            <p:nvPr/>
          </p:nvSpPr>
          <p:spPr>
            <a:xfrm>
              <a:off x="2411" y="1895"/>
              <a:ext cx="154" cy="319"/>
            </a:xfrm>
            <a:custGeom>
              <a:avLst/>
              <a:gdLst/>
              <a:ahLst/>
              <a:cxnLst/>
              <a:pathLst>
                <a:path w="307" h="640">
                  <a:moveTo>
                    <a:pt x="306" y="30"/>
                  </a:moveTo>
                  <a:lnTo>
                    <a:pt x="301" y="42"/>
                  </a:lnTo>
                  <a:lnTo>
                    <a:pt x="296" y="54"/>
                  </a:lnTo>
                  <a:lnTo>
                    <a:pt x="291" y="66"/>
                  </a:lnTo>
                  <a:lnTo>
                    <a:pt x="288" y="77"/>
                  </a:lnTo>
                  <a:lnTo>
                    <a:pt x="284" y="88"/>
                  </a:lnTo>
                  <a:lnTo>
                    <a:pt x="280" y="99"/>
                  </a:lnTo>
                  <a:lnTo>
                    <a:pt x="277" y="109"/>
                  </a:lnTo>
                  <a:lnTo>
                    <a:pt x="274" y="120"/>
                  </a:lnTo>
                  <a:lnTo>
                    <a:pt x="270" y="131"/>
                  </a:lnTo>
                  <a:lnTo>
                    <a:pt x="266" y="141"/>
                  </a:lnTo>
                  <a:lnTo>
                    <a:pt x="262" y="151"/>
                  </a:lnTo>
                  <a:lnTo>
                    <a:pt x="257" y="162"/>
                  </a:lnTo>
                  <a:lnTo>
                    <a:pt x="252" y="172"/>
                  </a:lnTo>
                  <a:lnTo>
                    <a:pt x="247" y="183"/>
                  </a:lnTo>
                  <a:lnTo>
                    <a:pt x="239" y="193"/>
                  </a:lnTo>
                  <a:lnTo>
                    <a:pt x="233" y="205"/>
                  </a:lnTo>
                  <a:lnTo>
                    <a:pt x="218" y="225"/>
                  </a:lnTo>
                  <a:lnTo>
                    <a:pt x="204" y="246"/>
                  </a:lnTo>
                  <a:lnTo>
                    <a:pt x="193" y="267"/>
                  </a:lnTo>
                  <a:lnTo>
                    <a:pt x="184" y="287"/>
                  </a:lnTo>
                  <a:lnTo>
                    <a:pt x="175" y="307"/>
                  </a:lnTo>
                  <a:lnTo>
                    <a:pt x="168" y="327"/>
                  </a:lnTo>
                  <a:lnTo>
                    <a:pt x="162" y="348"/>
                  </a:lnTo>
                  <a:lnTo>
                    <a:pt x="157" y="368"/>
                  </a:lnTo>
                  <a:lnTo>
                    <a:pt x="153" y="390"/>
                  </a:lnTo>
                  <a:lnTo>
                    <a:pt x="151" y="410"/>
                  </a:lnTo>
                  <a:lnTo>
                    <a:pt x="150" y="432"/>
                  </a:lnTo>
                  <a:lnTo>
                    <a:pt x="150" y="454"/>
                  </a:lnTo>
                  <a:lnTo>
                    <a:pt x="151" y="477"/>
                  </a:lnTo>
                  <a:lnTo>
                    <a:pt x="153" y="500"/>
                  </a:lnTo>
                  <a:lnTo>
                    <a:pt x="157" y="525"/>
                  </a:lnTo>
                  <a:lnTo>
                    <a:pt x="161" y="551"/>
                  </a:lnTo>
                  <a:lnTo>
                    <a:pt x="162" y="569"/>
                  </a:lnTo>
                  <a:lnTo>
                    <a:pt x="159" y="584"/>
                  </a:lnTo>
                  <a:lnTo>
                    <a:pt x="154" y="599"/>
                  </a:lnTo>
                  <a:lnTo>
                    <a:pt x="146" y="611"/>
                  </a:lnTo>
                  <a:lnTo>
                    <a:pt x="135" y="621"/>
                  </a:lnTo>
                  <a:lnTo>
                    <a:pt x="124" y="629"/>
                  </a:lnTo>
                  <a:lnTo>
                    <a:pt x="110" y="636"/>
                  </a:lnTo>
                  <a:lnTo>
                    <a:pt x="97" y="640"/>
                  </a:lnTo>
                  <a:lnTo>
                    <a:pt x="81" y="640"/>
                  </a:lnTo>
                  <a:lnTo>
                    <a:pt x="66" y="639"/>
                  </a:lnTo>
                  <a:lnTo>
                    <a:pt x="52" y="635"/>
                  </a:lnTo>
                  <a:lnTo>
                    <a:pt x="40" y="628"/>
                  </a:lnTo>
                  <a:lnTo>
                    <a:pt x="28" y="619"/>
                  </a:lnTo>
                  <a:lnTo>
                    <a:pt x="19" y="607"/>
                  </a:lnTo>
                  <a:lnTo>
                    <a:pt x="11" y="593"/>
                  </a:lnTo>
                  <a:lnTo>
                    <a:pt x="7" y="576"/>
                  </a:lnTo>
                  <a:lnTo>
                    <a:pt x="2" y="543"/>
                  </a:lnTo>
                  <a:lnTo>
                    <a:pt x="0" y="513"/>
                  </a:lnTo>
                  <a:lnTo>
                    <a:pt x="0" y="483"/>
                  </a:lnTo>
                  <a:lnTo>
                    <a:pt x="3" y="455"/>
                  </a:lnTo>
                  <a:lnTo>
                    <a:pt x="7" y="427"/>
                  </a:lnTo>
                  <a:lnTo>
                    <a:pt x="13" y="401"/>
                  </a:lnTo>
                  <a:lnTo>
                    <a:pt x="21" y="375"/>
                  </a:lnTo>
                  <a:lnTo>
                    <a:pt x="31" y="351"/>
                  </a:lnTo>
                  <a:lnTo>
                    <a:pt x="41" y="326"/>
                  </a:lnTo>
                  <a:lnTo>
                    <a:pt x="54" y="302"/>
                  </a:lnTo>
                  <a:lnTo>
                    <a:pt x="67" y="277"/>
                  </a:lnTo>
                  <a:lnTo>
                    <a:pt x="82" y="252"/>
                  </a:lnTo>
                  <a:lnTo>
                    <a:pt x="99" y="227"/>
                  </a:lnTo>
                  <a:lnTo>
                    <a:pt x="116" y="202"/>
                  </a:lnTo>
                  <a:lnTo>
                    <a:pt x="134" y="177"/>
                  </a:lnTo>
                  <a:lnTo>
                    <a:pt x="153" y="151"/>
                  </a:lnTo>
                  <a:lnTo>
                    <a:pt x="160" y="140"/>
                  </a:lnTo>
                  <a:lnTo>
                    <a:pt x="168" y="131"/>
                  </a:lnTo>
                  <a:lnTo>
                    <a:pt x="175" y="121"/>
                  </a:lnTo>
                  <a:lnTo>
                    <a:pt x="184" y="113"/>
                  </a:lnTo>
                  <a:lnTo>
                    <a:pt x="191" y="104"/>
                  </a:lnTo>
                  <a:lnTo>
                    <a:pt x="199" y="98"/>
                  </a:lnTo>
                  <a:lnTo>
                    <a:pt x="207" y="90"/>
                  </a:lnTo>
                  <a:lnTo>
                    <a:pt x="216" y="84"/>
                  </a:lnTo>
                  <a:lnTo>
                    <a:pt x="223" y="76"/>
                  </a:lnTo>
                  <a:lnTo>
                    <a:pt x="230" y="68"/>
                  </a:lnTo>
                  <a:lnTo>
                    <a:pt x="237" y="60"/>
                  </a:lnTo>
                  <a:lnTo>
                    <a:pt x="244" y="53"/>
                  </a:lnTo>
                  <a:lnTo>
                    <a:pt x="250" y="44"/>
                  </a:lnTo>
                  <a:lnTo>
                    <a:pt x="256" y="35"/>
                  </a:lnTo>
                  <a:lnTo>
                    <a:pt x="262" y="25"/>
                  </a:lnTo>
                  <a:lnTo>
                    <a:pt x="268" y="14"/>
                  </a:lnTo>
                  <a:lnTo>
                    <a:pt x="270" y="9"/>
                  </a:lnTo>
                  <a:lnTo>
                    <a:pt x="273" y="6"/>
                  </a:lnTo>
                  <a:lnTo>
                    <a:pt x="276" y="3"/>
                  </a:lnTo>
                  <a:lnTo>
                    <a:pt x="280" y="1"/>
                  </a:lnTo>
                  <a:lnTo>
                    <a:pt x="283" y="0"/>
                  </a:lnTo>
                  <a:lnTo>
                    <a:pt x="287" y="0"/>
                  </a:lnTo>
                  <a:lnTo>
                    <a:pt x="291" y="1"/>
                  </a:lnTo>
                  <a:lnTo>
                    <a:pt x="295" y="3"/>
                  </a:lnTo>
                  <a:lnTo>
                    <a:pt x="298" y="4"/>
                  </a:lnTo>
                  <a:lnTo>
                    <a:pt x="301" y="7"/>
                  </a:lnTo>
                  <a:lnTo>
                    <a:pt x="303" y="10"/>
                  </a:lnTo>
                  <a:lnTo>
                    <a:pt x="306" y="13"/>
                  </a:lnTo>
                  <a:lnTo>
                    <a:pt x="307" y="17"/>
                  </a:lnTo>
                  <a:lnTo>
                    <a:pt x="307" y="21"/>
                  </a:lnTo>
                  <a:lnTo>
                    <a:pt x="307" y="25"/>
                  </a:lnTo>
                  <a:lnTo>
                    <a:pt x="306" y="30"/>
                  </a:lnTo>
                  <a:lnTo>
                    <a:pt x="306" y="30"/>
                  </a:lnTo>
                  <a:close/>
                </a:path>
              </a:pathLst>
            </a:custGeom>
            <a:solidFill>
              <a:srgbClr val="FF99B3"/>
            </a:solidFill>
            <a:ln w="9525">
              <a:noFill/>
            </a:ln>
          </p:spPr>
          <p:txBody>
            <a:bodyPr/>
            <a:p>
              <a:endParaRPr lang="zh-CN" altLang="en-US"/>
            </a:p>
          </p:txBody>
        </p:sp>
        <p:sp>
          <p:nvSpPr>
            <p:cNvPr id="8206" name="任意多边形 33807"/>
            <p:cNvSpPr/>
            <p:nvPr/>
          </p:nvSpPr>
          <p:spPr>
            <a:xfrm>
              <a:off x="2262" y="1562"/>
              <a:ext cx="396" cy="372"/>
            </a:xfrm>
            <a:custGeom>
              <a:avLst/>
              <a:gdLst/>
              <a:ahLst/>
              <a:cxnLst/>
              <a:pathLst>
                <a:path w="792" h="743">
                  <a:moveTo>
                    <a:pt x="756" y="387"/>
                  </a:moveTo>
                  <a:lnTo>
                    <a:pt x="754" y="378"/>
                  </a:lnTo>
                  <a:lnTo>
                    <a:pt x="751" y="371"/>
                  </a:lnTo>
                  <a:lnTo>
                    <a:pt x="746" y="364"/>
                  </a:lnTo>
                  <a:lnTo>
                    <a:pt x="743" y="358"/>
                  </a:lnTo>
                  <a:lnTo>
                    <a:pt x="737" y="352"/>
                  </a:lnTo>
                  <a:lnTo>
                    <a:pt x="733" y="347"/>
                  </a:lnTo>
                  <a:lnTo>
                    <a:pt x="727" y="342"/>
                  </a:lnTo>
                  <a:lnTo>
                    <a:pt x="722" y="337"/>
                  </a:lnTo>
                  <a:lnTo>
                    <a:pt x="716" y="332"/>
                  </a:lnTo>
                  <a:lnTo>
                    <a:pt x="709" y="327"/>
                  </a:lnTo>
                  <a:lnTo>
                    <a:pt x="703" y="322"/>
                  </a:lnTo>
                  <a:lnTo>
                    <a:pt x="698" y="317"/>
                  </a:lnTo>
                  <a:lnTo>
                    <a:pt x="691" y="311"/>
                  </a:lnTo>
                  <a:lnTo>
                    <a:pt x="686" y="305"/>
                  </a:lnTo>
                  <a:lnTo>
                    <a:pt x="681" y="299"/>
                  </a:lnTo>
                  <a:lnTo>
                    <a:pt x="677" y="292"/>
                  </a:lnTo>
                  <a:lnTo>
                    <a:pt x="668" y="277"/>
                  </a:lnTo>
                  <a:lnTo>
                    <a:pt x="659" y="264"/>
                  </a:lnTo>
                  <a:lnTo>
                    <a:pt x="651" y="253"/>
                  </a:lnTo>
                  <a:lnTo>
                    <a:pt x="642" y="242"/>
                  </a:lnTo>
                  <a:lnTo>
                    <a:pt x="633" y="231"/>
                  </a:lnTo>
                  <a:lnTo>
                    <a:pt x="623" y="222"/>
                  </a:lnTo>
                  <a:lnTo>
                    <a:pt x="614" y="212"/>
                  </a:lnTo>
                  <a:lnTo>
                    <a:pt x="606" y="204"/>
                  </a:lnTo>
                  <a:lnTo>
                    <a:pt x="596" y="195"/>
                  </a:lnTo>
                  <a:lnTo>
                    <a:pt x="586" y="186"/>
                  </a:lnTo>
                  <a:lnTo>
                    <a:pt x="575" y="178"/>
                  </a:lnTo>
                  <a:lnTo>
                    <a:pt x="565" y="170"/>
                  </a:lnTo>
                  <a:lnTo>
                    <a:pt x="552" y="160"/>
                  </a:lnTo>
                  <a:lnTo>
                    <a:pt x="541" y="152"/>
                  </a:lnTo>
                  <a:lnTo>
                    <a:pt x="528" y="143"/>
                  </a:lnTo>
                  <a:lnTo>
                    <a:pt x="516" y="135"/>
                  </a:lnTo>
                  <a:lnTo>
                    <a:pt x="484" y="122"/>
                  </a:lnTo>
                  <a:lnTo>
                    <a:pt x="454" y="115"/>
                  </a:lnTo>
                  <a:lnTo>
                    <a:pt x="423" y="111"/>
                  </a:lnTo>
                  <a:lnTo>
                    <a:pt x="392" y="113"/>
                  </a:lnTo>
                  <a:lnTo>
                    <a:pt x="360" y="118"/>
                  </a:lnTo>
                  <a:lnTo>
                    <a:pt x="330" y="128"/>
                  </a:lnTo>
                  <a:lnTo>
                    <a:pt x="300" y="140"/>
                  </a:lnTo>
                  <a:lnTo>
                    <a:pt x="273" y="157"/>
                  </a:lnTo>
                  <a:lnTo>
                    <a:pt x="245" y="176"/>
                  </a:lnTo>
                  <a:lnTo>
                    <a:pt x="221" y="198"/>
                  </a:lnTo>
                  <a:lnTo>
                    <a:pt x="198" y="222"/>
                  </a:lnTo>
                  <a:lnTo>
                    <a:pt x="179" y="249"/>
                  </a:lnTo>
                  <a:lnTo>
                    <a:pt x="163" y="276"/>
                  </a:lnTo>
                  <a:lnTo>
                    <a:pt x="149" y="307"/>
                  </a:lnTo>
                  <a:lnTo>
                    <a:pt x="139" y="338"/>
                  </a:lnTo>
                  <a:lnTo>
                    <a:pt x="134" y="371"/>
                  </a:lnTo>
                  <a:lnTo>
                    <a:pt x="130" y="392"/>
                  </a:lnTo>
                  <a:lnTo>
                    <a:pt x="128" y="413"/>
                  </a:lnTo>
                  <a:lnTo>
                    <a:pt x="127" y="434"/>
                  </a:lnTo>
                  <a:lnTo>
                    <a:pt x="127" y="453"/>
                  </a:lnTo>
                  <a:lnTo>
                    <a:pt x="128" y="472"/>
                  </a:lnTo>
                  <a:lnTo>
                    <a:pt x="130" y="490"/>
                  </a:lnTo>
                  <a:lnTo>
                    <a:pt x="132" y="508"/>
                  </a:lnTo>
                  <a:lnTo>
                    <a:pt x="136" y="526"/>
                  </a:lnTo>
                  <a:lnTo>
                    <a:pt x="139" y="545"/>
                  </a:lnTo>
                  <a:lnTo>
                    <a:pt x="144" y="563"/>
                  </a:lnTo>
                  <a:lnTo>
                    <a:pt x="149" y="581"/>
                  </a:lnTo>
                  <a:lnTo>
                    <a:pt x="154" y="599"/>
                  </a:lnTo>
                  <a:lnTo>
                    <a:pt x="159" y="618"/>
                  </a:lnTo>
                  <a:lnTo>
                    <a:pt x="165" y="638"/>
                  </a:lnTo>
                  <a:lnTo>
                    <a:pt x="171" y="658"/>
                  </a:lnTo>
                  <a:lnTo>
                    <a:pt x="178" y="682"/>
                  </a:lnTo>
                  <a:lnTo>
                    <a:pt x="179" y="692"/>
                  </a:lnTo>
                  <a:lnTo>
                    <a:pt x="178" y="702"/>
                  </a:lnTo>
                  <a:lnTo>
                    <a:pt x="175" y="712"/>
                  </a:lnTo>
                  <a:lnTo>
                    <a:pt x="171" y="720"/>
                  </a:lnTo>
                  <a:lnTo>
                    <a:pt x="165" y="727"/>
                  </a:lnTo>
                  <a:lnTo>
                    <a:pt x="158" y="733"/>
                  </a:lnTo>
                  <a:lnTo>
                    <a:pt x="150" y="738"/>
                  </a:lnTo>
                  <a:lnTo>
                    <a:pt x="141" y="742"/>
                  </a:lnTo>
                  <a:lnTo>
                    <a:pt x="131" y="743"/>
                  </a:lnTo>
                  <a:lnTo>
                    <a:pt x="122" y="743"/>
                  </a:lnTo>
                  <a:lnTo>
                    <a:pt x="113" y="742"/>
                  </a:lnTo>
                  <a:lnTo>
                    <a:pt x="104" y="740"/>
                  </a:lnTo>
                  <a:lnTo>
                    <a:pt x="96" y="734"/>
                  </a:lnTo>
                  <a:lnTo>
                    <a:pt x="89" y="728"/>
                  </a:lnTo>
                  <a:lnTo>
                    <a:pt x="83" y="719"/>
                  </a:lnTo>
                  <a:lnTo>
                    <a:pt x="79" y="709"/>
                  </a:lnTo>
                  <a:lnTo>
                    <a:pt x="72" y="683"/>
                  </a:lnTo>
                  <a:lnTo>
                    <a:pt x="65" y="659"/>
                  </a:lnTo>
                  <a:lnTo>
                    <a:pt x="57" y="636"/>
                  </a:lnTo>
                  <a:lnTo>
                    <a:pt x="49" y="614"/>
                  </a:lnTo>
                  <a:lnTo>
                    <a:pt x="42" y="593"/>
                  </a:lnTo>
                  <a:lnTo>
                    <a:pt x="35" y="573"/>
                  </a:lnTo>
                  <a:lnTo>
                    <a:pt x="28" y="553"/>
                  </a:lnTo>
                  <a:lnTo>
                    <a:pt x="21" y="532"/>
                  </a:lnTo>
                  <a:lnTo>
                    <a:pt x="15" y="511"/>
                  </a:lnTo>
                  <a:lnTo>
                    <a:pt x="10" y="491"/>
                  </a:lnTo>
                  <a:lnTo>
                    <a:pt x="6" y="470"/>
                  </a:lnTo>
                  <a:lnTo>
                    <a:pt x="3" y="449"/>
                  </a:lnTo>
                  <a:lnTo>
                    <a:pt x="1" y="427"/>
                  </a:lnTo>
                  <a:lnTo>
                    <a:pt x="0" y="404"/>
                  </a:lnTo>
                  <a:lnTo>
                    <a:pt x="1" y="379"/>
                  </a:lnTo>
                  <a:lnTo>
                    <a:pt x="5" y="355"/>
                  </a:lnTo>
                  <a:lnTo>
                    <a:pt x="12" y="308"/>
                  </a:lnTo>
                  <a:lnTo>
                    <a:pt x="28" y="263"/>
                  </a:lnTo>
                  <a:lnTo>
                    <a:pt x="48" y="221"/>
                  </a:lnTo>
                  <a:lnTo>
                    <a:pt x="73" y="182"/>
                  </a:lnTo>
                  <a:lnTo>
                    <a:pt x="102" y="145"/>
                  </a:lnTo>
                  <a:lnTo>
                    <a:pt x="136" y="112"/>
                  </a:lnTo>
                  <a:lnTo>
                    <a:pt x="173" y="83"/>
                  </a:lnTo>
                  <a:lnTo>
                    <a:pt x="213" y="58"/>
                  </a:lnTo>
                  <a:lnTo>
                    <a:pt x="255" y="36"/>
                  </a:lnTo>
                  <a:lnTo>
                    <a:pt x="300" y="19"/>
                  </a:lnTo>
                  <a:lnTo>
                    <a:pt x="345" y="7"/>
                  </a:lnTo>
                  <a:lnTo>
                    <a:pt x="392" y="1"/>
                  </a:lnTo>
                  <a:lnTo>
                    <a:pt x="437" y="0"/>
                  </a:lnTo>
                  <a:lnTo>
                    <a:pt x="483" y="6"/>
                  </a:lnTo>
                  <a:lnTo>
                    <a:pt x="528" y="17"/>
                  </a:lnTo>
                  <a:lnTo>
                    <a:pt x="572" y="37"/>
                  </a:lnTo>
                  <a:lnTo>
                    <a:pt x="587" y="47"/>
                  </a:lnTo>
                  <a:lnTo>
                    <a:pt x="603" y="58"/>
                  </a:lnTo>
                  <a:lnTo>
                    <a:pt x="616" y="69"/>
                  </a:lnTo>
                  <a:lnTo>
                    <a:pt x="631" y="81"/>
                  </a:lnTo>
                  <a:lnTo>
                    <a:pt x="644" y="92"/>
                  </a:lnTo>
                  <a:lnTo>
                    <a:pt x="656" y="103"/>
                  </a:lnTo>
                  <a:lnTo>
                    <a:pt x="667" y="115"/>
                  </a:lnTo>
                  <a:lnTo>
                    <a:pt x="679" y="128"/>
                  </a:lnTo>
                  <a:lnTo>
                    <a:pt x="689" y="139"/>
                  </a:lnTo>
                  <a:lnTo>
                    <a:pt x="699" y="152"/>
                  </a:lnTo>
                  <a:lnTo>
                    <a:pt x="709" y="166"/>
                  </a:lnTo>
                  <a:lnTo>
                    <a:pt x="719" y="180"/>
                  </a:lnTo>
                  <a:lnTo>
                    <a:pt x="729" y="194"/>
                  </a:lnTo>
                  <a:lnTo>
                    <a:pt x="739" y="209"/>
                  </a:lnTo>
                  <a:lnTo>
                    <a:pt x="748" y="225"/>
                  </a:lnTo>
                  <a:lnTo>
                    <a:pt x="759" y="242"/>
                  </a:lnTo>
                  <a:lnTo>
                    <a:pt x="764" y="250"/>
                  </a:lnTo>
                  <a:lnTo>
                    <a:pt x="768" y="259"/>
                  </a:lnTo>
                  <a:lnTo>
                    <a:pt x="771" y="267"/>
                  </a:lnTo>
                  <a:lnTo>
                    <a:pt x="775" y="276"/>
                  </a:lnTo>
                  <a:lnTo>
                    <a:pt x="777" y="284"/>
                  </a:lnTo>
                  <a:lnTo>
                    <a:pt x="779" y="294"/>
                  </a:lnTo>
                  <a:lnTo>
                    <a:pt x="780" y="301"/>
                  </a:lnTo>
                  <a:lnTo>
                    <a:pt x="782" y="310"/>
                  </a:lnTo>
                  <a:lnTo>
                    <a:pt x="783" y="318"/>
                  </a:lnTo>
                  <a:lnTo>
                    <a:pt x="784" y="326"/>
                  </a:lnTo>
                  <a:lnTo>
                    <a:pt x="784" y="335"/>
                  </a:lnTo>
                  <a:lnTo>
                    <a:pt x="786" y="344"/>
                  </a:lnTo>
                  <a:lnTo>
                    <a:pt x="787" y="352"/>
                  </a:lnTo>
                  <a:lnTo>
                    <a:pt x="788" y="361"/>
                  </a:lnTo>
                  <a:lnTo>
                    <a:pt x="789" y="371"/>
                  </a:lnTo>
                  <a:lnTo>
                    <a:pt x="792" y="382"/>
                  </a:lnTo>
                  <a:lnTo>
                    <a:pt x="791" y="386"/>
                  </a:lnTo>
                  <a:lnTo>
                    <a:pt x="791" y="390"/>
                  </a:lnTo>
                  <a:lnTo>
                    <a:pt x="789" y="393"/>
                  </a:lnTo>
                  <a:lnTo>
                    <a:pt x="787" y="396"/>
                  </a:lnTo>
                  <a:lnTo>
                    <a:pt x="784" y="398"/>
                  </a:lnTo>
                  <a:lnTo>
                    <a:pt x="782" y="400"/>
                  </a:lnTo>
                  <a:lnTo>
                    <a:pt x="779" y="401"/>
                  </a:lnTo>
                  <a:lnTo>
                    <a:pt x="776" y="403"/>
                  </a:lnTo>
                  <a:lnTo>
                    <a:pt x="772" y="402"/>
                  </a:lnTo>
                  <a:lnTo>
                    <a:pt x="769" y="402"/>
                  </a:lnTo>
                  <a:lnTo>
                    <a:pt x="765" y="401"/>
                  </a:lnTo>
                  <a:lnTo>
                    <a:pt x="763" y="400"/>
                  </a:lnTo>
                  <a:lnTo>
                    <a:pt x="760" y="397"/>
                  </a:lnTo>
                  <a:lnTo>
                    <a:pt x="758" y="395"/>
                  </a:lnTo>
                  <a:lnTo>
                    <a:pt x="756" y="391"/>
                  </a:lnTo>
                  <a:lnTo>
                    <a:pt x="756" y="387"/>
                  </a:lnTo>
                  <a:lnTo>
                    <a:pt x="756" y="387"/>
                  </a:lnTo>
                  <a:close/>
                </a:path>
              </a:pathLst>
            </a:custGeom>
            <a:solidFill>
              <a:srgbClr val="FFCCB3"/>
            </a:solidFill>
            <a:ln w="9525">
              <a:noFill/>
            </a:ln>
          </p:spPr>
          <p:txBody>
            <a:bodyPr/>
            <a:p>
              <a:endParaRPr lang="zh-CN" altLang="en-US"/>
            </a:p>
          </p:txBody>
        </p:sp>
        <p:sp>
          <p:nvSpPr>
            <p:cNvPr id="8207" name="任意多边形 33808"/>
            <p:cNvSpPr/>
            <p:nvPr/>
          </p:nvSpPr>
          <p:spPr>
            <a:xfrm>
              <a:off x="2281" y="1698"/>
              <a:ext cx="103" cy="475"/>
            </a:xfrm>
            <a:custGeom>
              <a:avLst/>
              <a:gdLst/>
              <a:ahLst/>
              <a:cxnLst/>
              <a:pathLst>
                <a:path w="204" h="951">
                  <a:moveTo>
                    <a:pt x="70" y="25"/>
                  </a:moveTo>
                  <a:lnTo>
                    <a:pt x="69" y="29"/>
                  </a:lnTo>
                  <a:lnTo>
                    <a:pt x="68" y="32"/>
                  </a:lnTo>
                  <a:lnTo>
                    <a:pt x="66" y="36"/>
                  </a:lnTo>
                  <a:lnTo>
                    <a:pt x="66" y="40"/>
                  </a:lnTo>
                  <a:lnTo>
                    <a:pt x="65" y="43"/>
                  </a:lnTo>
                  <a:lnTo>
                    <a:pt x="64" y="47"/>
                  </a:lnTo>
                  <a:lnTo>
                    <a:pt x="63" y="51"/>
                  </a:lnTo>
                  <a:lnTo>
                    <a:pt x="61" y="56"/>
                  </a:lnTo>
                  <a:lnTo>
                    <a:pt x="60" y="59"/>
                  </a:lnTo>
                  <a:lnTo>
                    <a:pt x="59" y="63"/>
                  </a:lnTo>
                  <a:lnTo>
                    <a:pt x="57" y="67"/>
                  </a:lnTo>
                  <a:lnTo>
                    <a:pt x="56" y="72"/>
                  </a:lnTo>
                  <a:lnTo>
                    <a:pt x="55" y="75"/>
                  </a:lnTo>
                  <a:lnTo>
                    <a:pt x="55" y="79"/>
                  </a:lnTo>
                  <a:lnTo>
                    <a:pt x="54" y="83"/>
                  </a:lnTo>
                  <a:lnTo>
                    <a:pt x="54" y="88"/>
                  </a:lnTo>
                  <a:lnTo>
                    <a:pt x="52" y="102"/>
                  </a:lnTo>
                  <a:lnTo>
                    <a:pt x="53" y="116"/>
                  </a:lnTo>
                  <a:lnTo>
                    <a:pt x="54" y="130"/>
                  </a:lnTo>
                  <a:lnTo>
                    <a:pt x="57" y="145"/>
                  </a:lnTo>
                  <a:lnTo>
                    <a:pt x="60" y="159"/>
                  </a:lnTo>
                  <a:lnTo>
                    <a:pt x="64" y="173"/>
                  </a:lnTo>
                  <a:lnTo>
                    <a:pt x="68" y="187"/>
                  </a:lnTo>
                  <a:lnTo>
                    <a:pt x="73" y="201"/>
                  </a:lnTo>
                  <a:lnTo>
                    <a:pt x="77" y="214"/>
                  </a:lnTo>
                  <a:lnTo>
                    <a:pt x="82" y="228"/>
                  </a:lnTo>
                  <a:lnTo>
                    <a:pt x="87" y="241"/>
                  </a:lnTo>
                  <a:lnTo>
                    <a:pt x="93" y="255"/>
                  </a:lnTo>
                  <a:lnTo>
                    <a:pt x="97" y="270"/>
                  </a:lnTo>
                  <a:lnTo>
                    <a:pt x="102" y="283"/>
                  </a:lnTo>
                  <a:lnTo>
                    <a:pt x="106" y="297"/>
                  </a:lnTo>
                  <a:lnTo>
                    <a:pt x="112" y="310"/>
                  </a:lnTo>
                  <a:lnTo>
                    <a:pt x="121" y="346"/>
                  </a:lnTo>
                  <a:lnTo>
                    <a:pt x="131" y="381"/>
                  </a:lnTo>
                  <a:lnTo>
                    <a:pt x="141" y="415"/>
                  </a:lnTo>
                  <a:lnTo>
                    <a:pt x="151" y="447"/>
                  </a:lnTo>
                  <a:lnTo>
                    <a:pt x="160" y="478"/>
                  </a:lnTo>
                  <a:lnTo>
                    <a:pt x="169" y="510"/>
                  </a:lnTo>
                  <a:lnTo>
                    <a:pt x="177" y="541"/>
                  </a:lnTo>
                  <a:lnTo>
                    <a:pt x="185" y="571"/>
                  </a:lnTo>
                  <a:lnTo>
                    <a:pt x="191" y="602"/>
                  </a:lnTo>
                  <a:lnTo>
                    <a:pt x="196" y="632"/>
                  </a:lnTo>
                  <a:lnTo>
                    <a:pt x="200" y="665"/>
                  </a:lnTo>
                  <a:lnTo>
                    <a:pt x="203" y="698"/>
                  </a:lnTo>
                  <a:lnTo>
                    <a:pt x="204" y="732"/>
                  </a:lnTo>
                  <a:lnTo>
                    <a:pt x="203" y="767"/>
                  </a:lnTo>
                  <a:lnTo>
                    <a:pt x="200" y="805"/>
                  </a:lnTo>
                  <a:lnTo>
                    <a:pt x="196" y="845"/>
                  </a:lnTo>
                  <a:lnTo>
                    <a:pt x="189" y="874"/>
                  </a:lnTo>
                  <a:lnTo>
                    <a:pt x="181" y="897"/>
                  </a:lnTo>
                  <a:lnTo>
                    <a:pt x="171" y="917"/>
                  </a:lnTo>
                  <a:lnTo>
                    <a:pt x="159" y="932"/>
                  </a:lnTo>
                  <a:lnTo>
                    <a:pt x="146" y="942"/>
                  </a:lnTo>
                  <a:lnTo>
                    <a:pt x="133" y="948"/>
                  </a:lnTo>
                  <a:lnTo>
                    <a:pt x="120" y="951"/>
                  </a:lnTo>
                  <a:lnTo>
                    <a:pt x="106" y="951"/>
                  </a:lnTo>
                  <a:lnTo>
                    <a:pt x="92" y="947"/>
                  </a:lnTo>
                  <a:lnTo>
                    <a:pt x="80" y="940"/>
                  </a:lnTo>
                  <a:lnTo>
                    <a:pt x="69" y="931"/>
                  </a:lnTo>
                  <a:lnTo>
                    <a:pt x="60" y="921"/>
                  </a:lnTo>
                  <a:lnTo>
                    <a:pt x="52" y="908"/>
                  </a:lnTo>
                  <a:lnTo>
                    <a:pt x="47" y="894"/>
                  </a:lnTo>
                  <a:lnTo>
                    <a:pt x="45" y="879"/>
                  </a:lnTo>
                  <a:lnTo>
                    <a:pt x="46" y="864"/>
                  </a:lnTo>
                  <a:lnTo>
                    <a:pt x="50" y="821"/>
                  </a:lnTo>
                  <a:lnTo>
                    <a:pt x="55" y="782"/>
                  </a:lnTo>
                  <a:lnTo>
                    <a:pt x="58" y="745"/>
                  </a:lnTo>
                  <a:lnTo>
                    <a:pt x="61" y="713"/>
                  </a:lnTo>
                  <a:lnTo>
                    <a:pt x="63" y="682"/>
                  </a:lnTo>
                  <a:lnTo>
                    <a:pt x="64" y="653"/>
                  </a:lnTo>
                  <a:lnTo>
                    <a:pt x="64" y="625"/>
                  </a:lnTo>
                  <a:lnTo>
                    <a:pt x="64" y="598"/>
                  </a:lnTo>
                  <a:lnTo>
                    <a:pt x="62" y="570"/>
                  </a:lnTo>
                  <a:lnTo>
                    <a:pt x="59" y="542"/>
                  </a:lnTo>
                  <a:lnTo>
                    <a:pt x="55" y="512"/>
                  </a:lnTo>
                  <a:lnTo>
                    <a:pt x="50" y="483"/>
                  </a:lnTo>
                  <a:lnTo>
                    <a:pt x="43" y="450"/>
                  </a:lnTo>
                  <a:lnTo>
                    <a:pt x="37" y="415"/>
                  </a:lnTo>
                  <a:lnTo>
                    <a:pt x="28" y="376"/>
                  </a:lnTo>
                  <a:lnTo>
                    <a:pt x="18" y="335"/>
                  </a:lnTo>
                  <a:lnTo>
                    <a:pt x="14" y="318"/>
                  </a:lnTo>
                  <a:lnTo>
                    <a:pt x="11" y="300"/>
                  </a:lnTo>
                  <a:lnTo>
                    <a:pt x="8" y="280"/>
                  </a:lnTo>
                  <a:lnTo>
                    <a:pt x="5" y="258"/>
                  </a:lnTo>
                  <a:lnTo>
                    <a:pt x="3" y="236"/>
                  </a:lnTo>
                  <a:lnTo>
                    <a:pt x="1" y="214"/>
                  </a:lnTo>
                  <a:lnTo>
                    <a:pt x="0" y="192"/>
                  </a:lnTo>
                  <a:lnTo>
                    <a:pt x="0" y="170"/>
                  </a:lnTo>
                  <a:lnTo>
                    <a:pt x="0" y="147"/>
                  </a:lnTo>
                  <a:lnTo>
                    <a:pt x="1" y="124"/>
                  </a:lnTo>
                  <a:lnTo>
                    <a:pt x="4" y="102"/>
                  </a:lnTo>
                  <a:lnTo>
                    <a:pt x="8" y="82"/>
                  </a:lnTo>
                  <a:lnTo>
                    <a:pt x="13" y="61"/>
                  </a:lnTo>
                  <a:lnTo>
                    <a:pt x="19" y="43"/>
                  </a:lnTo>
                  <a:lnTo>
                    <a:pt x="27" y="27"/>
                  </a:lnTo>
                  <a:lnTo>
                    <a:pt x="37" y="11"/>
                  </a:lnTo>
                  <a:lnTo>
                    <a:pt x="39" y="7"/>
                  </a:lnTo>
                  <a:lnTo>
                    <a:pt x="42" y="5"/>
                  </a:lnTo>
                  <a:lnTo>
                    <a:pt x="45" y="3"/>
                  </a:lnTo>
                  <a:lnTo>
                    <a:pt x="48" y="1"/>
                  </a:lnTo>
                  <a:lnTo>
                    <a:pt x="54" y="0"/>
                  </a:lnTo>
                  <a:lnTo>
                    <a:pt x="59" y="1"/>
                  </a:lnTo>
                  <a:lnTo>
                    <a:pt x="64" y="4"/>
                  </a:lnTo>
                  <a:lnTo>
                    <a:pt x="68" y="9"/>
                  </a:lnTo>
                  <a:lnTo>
                    <a:pt x="68" y="12"/>
                  </a:lnTo>
                  <a:lnTo>
                    <a:pt x="69" y="16"/>
                  </a:lnTo>
                  <a:lnTo>
                    <a:pt x="69" y="20"/>
                  </a:lnTo>
                  <a:lnTo>
                    <a:pt x="70" y="25"/>
                  </a:lnTo>
                  <a:lnTo>
                    <a:pt x="70" y="25"/>
                  </a:lnTo>
                  <a:close/>
                </a:path>
              </a:pathLst>
            </a:custGeom>
            <a:solidFill>
              <a:srgbClr val="FF4DB3"/>
            </a:solidFill>
            <a:ln w="9525">
              <a:noFill/>
            </a:ln>
          </p:spPr>
          <p:txBody>
            <a:bodyPr/>
            <a:p>
              <a:endParaRPr lang="zh-CN" altLang="en-US"/>
            </a:p>
          </p:txBody>
        </p:sp>
        <p:sp>
          <p:nvSpPr>
            <p:cNvPr id="8208" name="任意多边形 33809"/>
            <p:cNvSpPr/>
            <p:nvPr/>
          </p:nvSpPr>
          <p:spPr>
            <a:xfrm>
              <a:off x="2341" y="2217"/>
              <a:ext cx="163" cy="57"/>
            </a:xfrm>
            <a:custGeom>
              <a:avLst/>
              <a:gdLst/>
              <a:ahLst/>
              <a:cxnLst/>
              <a:pathLst>
                <a:path w="326" h="113">
                  <a:moveTo>
                    <a:pt x="34" y="2"/>
                  </a:moveTo>
                  <a:lnTo>
                    <a:pt x="48" y="5"/>
                  </a:lnTo>
                  <a:lnTo>
                    <a:pt x="63" y="10"/>
                  </a:lnTo>
                  <a:lnTo>
                    <a:pt x="79" y="14"/>
                  </a:lnTo>
                  <a:lnTo>
                    <a:pt x="94" y="19"/>
                  </a:lnTo>
                  <a:lnTo>
                    <a:pt x="110" y="23"/>
                  </a:lnTo>
                  <a:lnTo>
                    <a:pt x="126" y="28"/>
                  </a:lnTo>
                  <a:lnTo>
                    <a:pt x="142" y="31"/>
                  </a:lnTo>
                  <a:lnTo>
                    <a:pt x="158" y="36"/>
                  </a:lnTo>
                  <a:lnTo>
                    <a:pt x="174" y="39"/>
                  </a:lnTo>
                  <a:lnTo>
                    <a:pt x="190" y="42"/>
                  </a:lnTo>
                  <a:lnTo>
                    <a:pt x="206" y="44"/>
                  </a:lnTo>
                  <a:lnTo>
                    <a:pt x="222" y="47"/>
                  </a:lnTo>
                  <a:lnTo>
                    <a:pt x="239" y="47"/>
                  </a:lnTo>
                  <a:lnTo>
                    <a:pt x="254" y="47"/>
                  </a:lnTo>
                  <a:lnTo>
                    <a:pt x="270" y="47"/>
                  </a:lnTo>
                  <a:lnTo>
                    <a:pt x="286" y="45"/>
                  </a:lnTo>
                  <a:lnTo>
                    <a:pt x="293" y="44"/>
                  </a:lnTo>
                  <a:lnTo>
                    <a:pt x="300" y="44"/>
                  </a:lnTo>
                  <a:lnTo>
                    <a:pt x="306" y="45"/>
                  </a:lnTo>
                  <a:lnTo>
                    <a:pt x="312" y="49"/>
                  </a:lnTo>
                  <a:lnTo>
                    <a:pt x="316" y="52"/>
                  </a:lnTo>
                  <a:lnTo>
                    <a:pt x="320" y="57"/>
                  </a:lnTo>
                  <a:lnTo>
                    <a:pt x="323" y="62"/>
                  </a:lnTo>
                  <a:lnTo>
                    <a:pt x="325" y="68"/>
                  </a:lnTo>
                  <a:lnTo>
                    <a:pt x="326" y="73"/>
                  </a:lnTo>
                  <a:lnTo>
                    <a:pt x="326" y="79"/>
                  </a:lnTo>
                  <a:lnTo>
                    <a:pt x="324" y="85"/>
                  </a:lnTo>
                  <a:lnTo>
                    <a:pt x="322" y="90"/>
                  </a:lnTo>
                  <a:lnTo>
                    <a:pt x="319" y="95"/>
                  </a:lnTo>
                  <a:lnTo>
                    <a:pt x="314" y="100"/>
                  </a:lnTo>
                  <a:lnTo>
                    <a:pt x="309" y="104"/>
                  </a:lnTo>
                  <a:lnTo>
                    <a:pt x="302" y="108"/>
                  </a:lnTo>
                  <a:lnTo>
                    <a:pt x="285" y="111"/>
                  </a:lnTo>
                  <a:lnTo>
                    <a:pt x="268" y="113"/>
                  </a:lnTo>
                  <a:lnTo>
                    <a:pt x="250" y="113"/>
                  </a:lnTo>
                  <a:lnTo>
                    <a:pt x="233" y="113"/>
                  </a:lnTo>
                  <a:lnTo>
                    <a:pt x="212" y="111"/>
                  </a:lnTo>
                  <a:lnTo>
                    <a:pt x="194" y="108"/>
                  </a:lnTo>
                  <a:lnTo>
                    <a:pt x="175" y="104"/>
                  </a:lnTo>
                  <a:lnTo>
                    <a:pt x="156" y="100"/>
                  </a:lnTo>
                  <a:lnTo>
                    <a:pt x="137" y="94"/>
                  </a:lnTo>
                  <a:lnTo>
                    <a:pt x="118" y="88"/>
                  </a:lnTo>
                  <a:lnTo>
                    <a:pt x="99" y="81"/>
                  </a:lnTo>
                  <a:lnTo>
                    <a:pt x="81" y="75"/>
                  </a:lnTo>
                  <a:lnTo>
                    <a:pt x="63" y="68"/>
                  </a:lnTo>
                  <a:lnTo>
                    <a:pt x="47" y="61"/>
                  </a:lnTo>
                  <a:lnTo>
                    <a:pt x="31" y="54"/>
                  </a:lnTo>
                  <a:lnTo>
                    <a:pt x="17" y="48"/>
                  </a:lnTo>
                  <a:lnTo>
                    <a:pt x="12" y="44"/>
                  </a:lnTo>
                  <a:lnTo>
                    <a:pt x="7" y="41"/>
                  </a:lnTo>
                  <a:lnTo>
                    <a:pt x="4" y="37"/>
                  </a:lnTo>
                  <a:lnTo>
                    <a:pt x="2" y="33"/>
                  </a:lnTo>
                  <a:lnTo>
                    <a:pt x="0" y="29"/>
                  </a:lnTo>
                  <a:lnTo>
                    <a:pt x="0" y="24"/>
                  </a:lnTo>
                  <a:lnTo>
                    <a:pt x="0" y="20"/>
                  </a:lnTo>
                  <a:lnTo>
                    <a:pt x="2" y="16"/>
                  </a:lnTo>
                  <a:lnTo>
                    <a:pt x="3" y="12"/>
                  </a:lnTo>
                  <a:lnTo>
                    <a:pt x="5" y="8"/>
                  </a:lnTo>
                  <a:lnTo>
                    <a:pt x="8" y="5"/>
                  </a:lnTo>
                  <a:lnTo>
                    <a:pt x="12" y="3"/>
                  </a:lnTo>
                  <a:lnTo>
                    <a:pt x="16" y="1"/>
                  </a:lnTo>
                  <a:lnTo>
                    <a:pt x="22" y="0"/>
                  </a:lnTo>
                  <a:lnTo>
                    <a:pt x="27" y="0"/>
                  </a:lnTo>
                  <a:lnTo>
                    <a:pt x="34" y="2"/>
                  </a:lnTo>
                  <a:lnTo>
                    <a:pt x="34" y="2"/>
                  </a:lnTo>
                  <a:close/>
                </a:path>
              </a:pathLst>
            </a:custGeom>
            <a:solidFill>
              <a:srgbClr val="FF4DB3"/>
            </a:solidFill>
            <a:ln w="9525">
              <a:noFill/>
            </a:ln>
          </p:spPr>
          <p:txBody>
            <a:bodyPr/>
            <a:p>
              <a:endParaRPr lang="zh-CN" altLang="en-US"/>
            </a:p>
          </p:txBody>
        </p:sp>
        <p:sp>
          <p:nvSpPr>
            <p:cNvPr id="8209" name="任意多边形 33810"/>
            <p:cNvSpPr/>
            <p:nvPr/>
          </p:nvSpPr>
          <p:spPr>
            <a:xfrm>
              <a:off x="2340" y="2257"/>
              <a:ext cx="141" cy="59"/>
            </a:xfrm>
            <a:custGeom>
              <a:avLst/>
              <a:gdLst/>
              <a:ahLst/>
              <a:cxnLst/>
              <a:pathLst>
                <a:path w="283" h="118">
                  <a:moveTo>
                    <a:pt x="41" y="4"/>
                  </a:moveTo>
                  <a:lnTo>
                    <a:pt x="59" y="13"/>
                  </a:lnTo>
                  <a:lnTo>
                    <a:pt x="75" y="22"/>
                  </a:lnTo>
                  <a:lnTo>
                    <a:pt x="90" y="28"/>
                  </a:lnTo>
                  <a:lnTo>
                    <a:pt x="102" y="34"/>
                  </a:lnTo>
                  <a:lnTo>
                    <a:pt x="113" y="40"/>
                  </a:lnTo>
                  <a:lnTo>
                    <a:pt x="123" y="44"/>
                  </a:lnTo>
                  <a:lnTo>
                    <a:pt x="132" y="47"/>
                  </a:lnTo>
                  <a:lnTo>
                    <a:pt x="141" y="49"/>
                  </a:lnTo>
                  <a:lnTo>
                    <a:pt x="149" y="51"/>
                  </a:lnTo>
                  <a:lnTo>
                    <a:pt x="158" y="52"/>
                  </a:lnTo>
                  <a:lnTo>
                    <a:pt x="168" y="52"/>
                  </a:lnTo>
                  <a:lnTo>
                    <a:pt x="181" y="52"/>
                  </a:lnTo>
                  <a:lnTo>
                    <a:pt x="194" y="52"/>
                  </a:lnTo>
                  <a:lnTo>
                    <a:pt x="209" y="52"/>
                  </a:lnTo>
                  <a:lnTo>
                    <a:pt x="227" y="51"/>
                  </a:lnTo>
                  <a:lnTo>
                    <a:pt x="250" y="51"/>
                  </a:lnTo>
                  <a:lnTo>
                    <a:pt x="256" y="51"/>
                  </a:lnTo>
                  <a:lnTo>
                    <a:pt x="263" y="53"/>
                  </a:lnTo>
                  <a:lnTo>
                    <a:pt x="269" y="56"/>
                  </a:lnTo>
                  <a:lnTo>
                    <a:pt x="274" y="60"/>
                  </a:lnTo>
                  <a:lnTo>
                    <a:pt x="277" y="64"/>
                  </a:lnTo>
                  <a:lnTo>
                    <a:pt x="281" y="69"/>
                  </a:lnTo>
                  <a:lnTo>
                    <a:pt x="282" y="74"/>
                  </a:lnTo>
                  <a:lnTo>
                    <a:pt x="283" y="80"/>
                  </a:lnTo>
                  <a:lnTo>
                    <a:pt x="283" y="85"/>
                  </a:lnTo>
                  <a:lnTo>
                    <a:pt x="282" y="91"/>
                  </a:lnTo>
                  <a:lnTo>
                    <a:pt x="279" y="96"/>
                  </a:lnTo>
                  <a:lnTo>
                    <a:pt x="277" y="102"/>
                  </a:lnTo>
                  <a:lnTo>
                    <a:pt x="272" y="106"/>
                  </a:lnTo>
                  <a:lnTo>
                    <a:pt x="268" y="110"/>
                  </a:lnTo>
                  <a:lnTo>
                    <a:pt x="261" y="112"/>
                  </a:lnTo>
                  <a:lnTo>
                    <a:pt x="255" y="114"/>
                  </a:lnTo>
                  <a:lnTo>
                    <a:pt x="235" y="116"/>
                  </a:lnTo>
                  <a:lnTo>
                    <a:pt x="216" y="117"/>
                  </a:lnTo>
                  <a:lnTo>
                    <a:pt x="199" y="117"/>
                  </a:lnTo>
                  <a:lnTo>
                    <a:pt x="184" y="118"/>
                  </a:lnTo>
                  <a:lnTo>
                    <a:pt x="168" y="117"/>
                  </a:lnTo>
                  <a:lnTo>
                    <a:pt x="154" y="115"/>
                  </a:lnTo>
                  <a:lnTo>
                    <a:pt x="140" y="113"/>
                  </a:lnTo>
                  <a:lnTo>
                    <a:pt x="127" y="110"/>
                  </a:lnTo>
                  <a:lnTo>
                    <a:pt x="114" y="106"/>
                  </a:lnTo>
                  <a:lnTo>
                    <a:pt x="99" y="101"/>
                  </a:lnTo>
                  <a:lnTo>
                    <a:pt x="86" y="94"/>
                  </a:lnTo>
                  <a:lnTo>
                    <a:pt x="72" y="88"/>
                  </a:lnTo>
                  <a:lnTo>
                    <a:pt x="58" y="79"/>
                  </a:lnTo>
                  <a:lnTo>
                    <a:pt x="44" y="71"/>
                  </a:lnTo>
                  <a:lnTo>
                    <a:pt x="29" y="61"/>
                  </a:lnTo>
                  <a:lnTo>
                    <a:pt x="14" y="51"/>
                  </a:lnTo>
                  <a:lnTo>
                    <a:pt x="8" y="46"/>
                  </a:lnTo>
                  <a:lnTo>
                    <a:pt x="5" y="42"/>
                  </a:lnTo>
                  <a:lnTo>
                    <a:pt x="2" y="37"/>
                  </a:lnTo>
                  <a:lnTo>
                    <a:pt x="1" y="31"/>
                  </a:lnTo>
                  <a:lnTo>
                    <a:pt x="0" y="26"/>
                  </a:lnTo>
                  <a:lnTo>
                    <a:pt x="1" y="22"/>
                  </a:lnTo>
                  <a:lnTo>
                    <a:pt x="2" y="16"/>
                  </a:lnTo>
                  <a:lnTo>
                    <a:pt x="5" y="13"/>
                  </a:lnTo>
                  <a:lnTo>
                    <a:pt x="7" y="8"/>
                  </a:lnTo>
                  <a:lnTo>
                    <a:pt x="11" y="5"/>
                  </a:lnTo>
                  <a:lnTo>
                    <a:pt x="14" y="2"/>
                  </a:lnTo>
                  <a:lnTo>
                    <a:pt x="19" y="1"/>
                  </a:lnTo>
                  <a:lnTo>
                    <a:pt x="24" y="0"/>
                  </a:lnTo>
                  <a:lnTo>
                    <a:pt x="29" y="0"/>
                  </a:lnTo>
                  <a:lnTo>
                    <a:pt x="35" y="1"/>
                  </a:lnTo>
                  <a:lnTo>
                    <a:pt x="41" y="4"/>
                  </a:lnTo>
                  <a:lnTo>
                    <a:pt x="41" y="4"/>
                  </a:lnTo>
                  <a:close/>
                </a:path>
              </a:pathLst>
            </a:custGeom>
            <a:solidFill>
              <a:srgbClr val="FF4DB3"/>
            </a:solidFill>
            <a:ln w="9525">
              <a:noFill/>
            </a:ln>
          </p:spPr>
          <p:txBody>
            <a:bodyPr/>
            <a:p>
              <a:endParaRPr lang="zh-CN" altLang="en-US"/>
            </a:p>
          </p:txBody>
        </p:sp>
        <p:sp>
          <p:nvSpPr>
            <p:cNvPr id="8210" name="任意多边形 33811"/>
            <p:cNvSpPr/>
            <p:nvPr/>
          </p:nvSpPr>
          <p:spPr>
            <a:xfrm>
              <a:off x="2346" y="2319"/>
              <a:ext cx="110" cy="42"/>
            </a:xfrm>
            <a:custGeom>
              <a:avLst/>
              <a:gdLst/>
              <a:ahLst/>
              <a:cxnLst/>
              <a:pathLst>
                <a:path w="218" h="84">
                  <a:moveTo>
                    <a:pt x="33" y="1"/>
                  </a:moveTo>
                  <a:lnTo>
                    <a:pt x="43" y="2"/>
                  </a:lnTo>
                  <a:lnTo>
                    <a:pt x="53" y="5"/>
                  </a:lnTo>
                  <a:lnTo>
                    <a:pt x="62" y="7"/>
                  </a:lnTo>
                  <a:lnTo>
                    <a:pt x="73" y="9"/>
                  </a:lnTo>
                  <a:lnTo>
                    <a:pt x="82" y="11"/>
                  </a:lnTo>
                  <a:lnTo>
                    <a:pt x="92" y="13"/>
                  </a:lnTo>
                  <a:lnTo>
                    <a:pt x="102" y="15"/>
                  </a:lnTo>
                  <a:lnTo>
                    <a:pt x="112" y="17"/>
                  </a:lnTo>
                  <a:lnTo>
                    <a:pt x="121" y="18"/>
                  </a:lnTo>
                  <a:lnTo>
                    <a:pt x="131" y="20"/>
                  </a:lnTo>
                  <a:lnTo>
                    <a:pt x="140" y="21"/>
                  </a:lnTo>
                  <a:lnTo>
                    <a:pt x="150" y="23"/>
                  </a:lnTo>
                  <a:lnTo>
                    <a:pt x="161" y="23"/>
                  </a:lnTo>
                  <a:lnTo>
                    <a:pt x="171" y="24"/>
                  </a:lnTo>
                  <a:lnTo>
                    <a:pt x="181" y="25"/>
                  </a:lnTo>
                  <a:lnTo>
                    <a:pt x="192" y="25"/>
                  </a:lnTo>
                  <a:lnTo>
                    <a:pt x="198" y="25"/>
                  </a:lnTo>
                  <a:lnTo>
                    <a:pt x="203" y="28"/>
                  </a:lnTo>
                  <a:lnTo>
                    <a:pt x="208" y="30"/>
                  </a:lnTo>
                  <a:lnTo>
                    <a:pt x="212" y="34"/>
                  </a:lnTo>
                  <a:lnTo>
                    <a:pt x="214" y="39"/>
                  </a:lnTo>
                  <a:lnTo>
                    <a:pt x="217" y="44"/>
                  </a:lnTo>
                  <a:lnTo>
                    <a:pt x="218" y="49"/>
                  </a:lnTo>
                  <a:lnTo>
                    <a:pt x="218" y="55"/>
                  </a:lnTo>
                  <a:lnTo>
                    <a:pt x="218" y="60"/>
                  </a:lnTo>
                  <a:lnTo>
                    <a:pt x="217" y="65"/>
                  </a:lnTo>
                  <a:lnTo>
                    <a:pt x="214" y="70"/>
                  </a:lnTo>
                  <a:lnTo>
                    <a:pt x="212" y="74"/>
                  </a:lnTo>
                  <a:lnTo>
                    <a:pt x="208" y="78"/>
                  </a:lnTo>
                  <a:lnTo>
                    <a:pt x="203" y="81"/>
                  </a:lnTo>
                  <a:lnTo>
                    <a:pt x="198" y="83"/>
                  </a:lnTo>
                  <a:lnTo>
                    <a:pt x="192" y="84"/>
                  </a:lnTo>
                  <a:lnTo>
                    <a:pt x="180" y="83"/>
                  </a:lnTo>
                  <a:lnTo>
                    <a:pt x="168" y="83"/>
                  </a:lnTo>
                  <a:lnTo>
                    <a:pt x="157" y="82"/>
                  </a:lnTo>
                  <a:lnTo>
                    <a:pt x="146" y="82"/>
                  </a:lnTo>
                  <a:lnTo>
                    <a:pt x="135" y="80"/>
                  </a:lnTo>
                  <a:lnTo>
                    <a:pt x="125" y="79"/>
                  </a:lnTo>
                  <a:lnTo>
                    <a:pt x="115" y="77"/>
                  </a:lnTo>
                  <a:lnTo>
                    <a:pt x="104" y="75"/>
                  </a:lnTo>
                  <a:lnTo>
                    <a:pt x="93" y="73"/>
                  </a:lnTo>
                  <a:lnTo>
                    <a:pt x="82" y="71"/>
                  </a:lnTo>
                  <a:lnTo>
                    <a:pt x="71" y="68"/>
                  </a:lnTo>
                  <a:lnTo>
                    <a:pt x="61" y="66"/>
                  </a:lnTo>
                  <a:lnTo>
                    <a:pt x="51" y="62"/>
                  </a:lnTo>
                  <a:lnTo>
                    <a:pt x="41" y="60"/>
                  </a:lnTo>
                  <a:lnTo>
                    <a:pt x="30" y="56"/>
                  </a:lnTo>
                  <a:lnTo>
                    <a:pt x="20" y="53"/>
                  </a:lnTo>
                  <a:lnTo>
                    <a:pt x="14" y="51"/>
                  </a:lnTo>
                  <a:lnTo>
                    <a:pt x="9" y="47"/>
                  </a:lnTo>
                  <a:lnTo>
                    <a:pt x="5" y="43"/>
                  </a:lnTo>
                  <a:lnTo>
                    <a:pt x="3" y="40"/>
                  </a:lnTo>
                  <a:lnTo>
                    <a:pt x="1" y="34"/>
                  </a:lnTo>
                  <a:lnTo>
                    <a:pt x="0" y="29"/>
                  </a:lnTo>
                  <a:lnTo>
                    <a:pt x="0" y="25"/>
                  </a:lnTo>
                  <a:lnTo>
                    <a:pt x="1" y="20"/>
                  </a:lnTo>
                  <a:lnTo>
                    <a:pt x="2" y="15"/>
                  </a:lnTo>
                  <a:lnTo>
                    <a:pt x="4" y="11"/>
                  </a:lnTo>
                  <a:lnTo>
                    <a:pt x="8" y="7"/>
                  </a:lnTo>
                  <a:lnTo>
                    <a:pt x="11" y="5"/>
                  </a:lnTo>
                  <a:lnTo>
                    <a:pt x="15" y="2"/>
                  </a:lnTo>
                  <a:lnTo>
                    <a:pt x="21" y="0"/>
                  </a:lnTo>
                  <a:lnTo>
                    <a:pt x="27" y="0"/>
                  </a:lnTo>
                  <a:lnTo>
                    <a:pt x="33" y="1"/>
                  </a:lnTo>
                  <a:lnTo>
                    <a:pt x="33" y="1"/>
                  </a:lnTo>
                  <a:close/>
                </a:path>
              </a:pathLst>
            </a:custGeom>
            <a:solidFill>
              <a:srgbClr val="FF4DB3"/>
            </a:solidFill>
            <a:ln w="9525">
              <a:noFill/>
            </a:ln>
          </p:spPr>
          <p:txBody>
            <a:bodyPr/>
            <a:p>
              <a:endParaRPr lang="zh-CN" altLang="en-US"/>
            </a:p>
          </p:txBody>
        </p:sp>
        <p:sp>
          <p:nvSpPr>
            <p:cNvPr id="8211" name="任意多边形 33812"/>
            <p:cNvSpPr/>
            <p:nvPr/>
          </p:nvSpPr>
          <p:spPr>
            <a:xfrm>
              <a:off x="2335" y="2362"/>
              <a:ext cx="68" cy="71"/>
            </a:xfrm>
            <a:custGeom>
              <a:avLst/>
              <a:gdLst/>
              <a:ahLst/>
              <a:cxnLst/>
              <a:pathLst>
                <a:path w="137" h="141">
                  <a:moveTo>
                    <a:pt x="57" y="21"/>
                  </a:moveTo>
                  <a:lnTo>
                    <a:pt x="58" y="25"/>
                  </a:lnTo>
                  <a:lnTo>
                    <a:pt x="60" y="29"/>
                  </a:lnTo>
                  <a:lnTo>
                    <a:pt x="62" y="33"/>
                  </a:lnTo>
                  <a:lnTo>
                    <a:pt x="65" y="37"/>
                  </a:lnTo>
                  <a:lnTo>
                    <a:pt x="67" y="39"/>
                  </a:lnTo>
                  <a:lnTo>
                    <a:pt x="71" y="42"/>
                  </a:lnTo>
                  <a:lnTo>
                    <a:pt x="74" y="44"/>
                  </a:lnTo>
                  <a:lnTo>
                    <a:pt x="79" y="46"/>
                  </a:lnTo>
                  <a:lnTo>
                    <a:pt x="82" y="48"/>
                  </a:lnTo>
                  <a:lnTo>
                    <a:pt x="86" y="50"/>
                  </a:lnTo>
                  <a:lnTo>
                    <a:pt x="91" y="51"/>
                  </a:lnTo>
                  <a:lnTo>
                    <a:pt x="95" y="53"/>
                  </a:lnTo>
                  <a:lnTo>
                    <a:pt x="100" y="55"/>
                  </a:lnTo>
                  <a:lnTo>
                    <a:pt x="105" y="57"/>
                  </a:lnTo>
                  <a:lnTo>
                    <a:pt x="110" y="59"/>
                  </a:lnTo>
                  <a:lnTo>
                    <a:pt x="115" y="62"/>
                  </a:lnTo>
                  <a:lnTo>
                    <a:pt x="123" y="67"/>
                  </a:lnTo>
                  <a:lnTo>
                    <a:pt x="129" y="74"/>
                  </a:lnTo>
                  <a:lnTo>
                    <a:pt x="134" y="81"/>
                  </a:lnTo>
                  <a:lnTo>
                    <a:pt x="136" y="89"/>
                  </a:lnTo>
                  <a:lnTo>
                    <a:pt x="137" y="97"/>
                  </a:lnTo>
                  <a:lnTo>
                    <a:pt x="136" y="104"/>
                  </a:lnTo>
                  <a:lnTo>
                    <a:pt x="134" y="112"/>
                  </a:lnTo>
                  <a:lnTo>
                    <a:pt x="131" y="120"/>
                  </a:lnTo>
                  <a:lnTo>
                    <a:pt x="126" y="126"/>
                  </a:lnTo>
                  <a:lnTo>
                    <a:pt x="120" y="131"/>
                  </a:lnTo>
                  <a:lnTo>
                    <a:pt x="113" y="136"/>
                  </a:lnTo>
                  <a:lnTo>
                    <a:pt x="107" y="140"/>
                  </a:lnTo>
                  <a:lnTo>
                    <a:pt x="99" y="141"/>
                  </a:lnTo>
                  <a:lnTo>
                    <a:pt x="91" y="141"/>
                  </a:lnTo>
                  <a:lnTo>
                    <a:pt x="82" y="140"/>
                  </a:lnTo>
                  <a:lnTo>
                    <a:pt x="74" y="136"/>
                  </a:lnTo>
                  <a:lnTo>
                    <a:pt x="66" y="131"/>
                  </a:lnTo>
                  <a:lnTo>
                    <a:pt x="59" y="127"/>
                  </a:lnTo>
                  <a:lnTo>
                    <a:pt x="52" y="122"/>
                  </a:lnTo>
                  <a:lnTo>
                    <a:pt x="47" y="117"/>
                  </a:lnTo>
                  <a:lnTo>
                    <a:pt x="41" y="111"/>
                  </a:lnTo>
                  <a:lnTo>
                    <a:pt x="36" y="106"/>
                  </a:lnTo>
                  <a:lnTo>
                    <a:pt x="32" y="99"/>
                  </a:lnTo>
                  <a:lnTo>
                    <a:pt x="28" y="94"/>
                  </a:lnTo>
                  <a:lnTo>
                    <a:pt x="23" y="87"/>
                  </a:lnTo>
                  <a:lnTo>
                    <a:pt x="20" y="80"/>
                  </a:lnTo>
                  <a:lnTo>
                    <a:pt x="16" y="72"/>
                  </a:lnTo>
                  <a:lnTo>
                    <a:pt x="14" y="65"/>
                  </a:lnTo>
                  <a:lnTo>
                    <a:pt x="10" y="57"/>
                  </a:lnTo>
                  <a:lnTo>
                    <a:pt x="8" y="50"/>
                  </a:lnTo>
                  <a:lnTo>
                    <a:pt x="5" y="42"/>
                  </a:lnTo>
                  <a:lnTo>
                    <a:pt x="3" y="35"/>
                  </a:lnTo>
                  <a:lnTo>
                    <a:pt x="0" y="28"/>
                  </a:lnTo>
                  <a:lnTo>
                    <a:pt x="1" y="22"/>
                  </a:lnTo>
                  <a:lnTo>
                    <a:pt x="3" y="17"/>
                  </a:lnTo>
                  <a:lnTo>
                    <a:pt x="6" y="12"/>
                  </a:lnTo>
                  <a:lnTo>
                    <a:pt x="10" y="8"/>
                  </a:lnTo>
                  <a:lnTo>
                    <a:pt x="14" y="5"/>
                  </a:lnTo>
                  <a:lnTo>
                    <a:pt x="19" y="2"/>
                  </a:lnTo>
                  <a:lnTo>
                    <a:pt x="24" y="1"/>
                  </a:lnTo>
                  <a:lnTo>
                    <a:pt x="29" y="0"/>
                  </a:lnTo>
                  <a:lnTo>
                    <a:pt x="34" y="0"/>
                  </a:lnTo>
                  <a:lnTo>
                    <a:pt x="39" y="1"/>
                  </a:lnTo>
                  <a:lnTo>
                    <a:pt x="44" y="3"/>
                  </a:lnTo>
                  <a:lnTo>
                    <a:pt x="48" y="5"/>
                  </a:lnTo>
                  <a:lnTo>
                    <a:pt x="52" y="9"/>
                  </a:lnTo>
                  <a:lnTo>
                    <a:pt x="55" y="14"/>
                  </a:lnTo>
                  <a:lnTo>
                    <a:pt x="57" y="21"/>
                  </a:lnTo>
                  <a:lnTo>
                    <a:pt x="57" y="21"/>
                  </a:lnTo>
                  <a:close/>
                </a:path>
              </a:pathLst>
            </a:custGeom>
            <a:solidFill>
              <a:srgbClr val="FF1A59"/>
            </a:solidFill>
            <a:ln w="9525">
              <a:noFill/>
            </a:ln>
          </p:spPr>
          <p:txBody>
            <a:bodyPr/>
            <a:p>
              <a:endParaRPr lang="zh-CN" altLang="en-US"/>
            </a:p>
          </p:txBody>
        </p:sp>
        <p:sp>
          <p:nvSpPr>
            <p:cNvPr id="8212" name="任意多边形 33813"/>
            <p:cNvSpPr/>
            <p:nvPr/>
          </p:nvSpPr>
          <p:spPr>
            <a:xfrm>
              <a:off x="2300" y="2048"/>
              <a:ext cx="59" cy="147"/>
            </a:xfrm>
            <a:custGeom>
              <a:avLst/>
              <a:gdLst/>
              <a:ahLst/>
              <a:cxnLst/>
              <a:pathLst>
                <a:path w="118" h="294">
                  <a:moveTo>
                    <a:pt x="117" y="27"/>
                  </a:moveTo>
                  <a:lnTo>
                    <a:pt x="118" y="38"/>
                  </a:lnTo>
                  <a:lnTo>
                    <a:pt x="118" y="51"/>
                  </a:lnTo>
                  <a:lnTo>
                    <a:pt x="118" y="65"/>
                  </a:lnTo>
                  <a:lnTo>
                    <a:pt x="117" y="83"/>
                  </a:lnTo>
                  <a:lnTo>
                    <a:pt x="115" y="99"/>
                  </a:lnTo>
                  <a:lnTo>
                    <a:pt x="114" y="117"/>
                  </a:lnTo>
                  <a:lnTo>
                    <a:pt x="111" y="135"/>
                  </a:lnTo>
                  <a:lnTo>
                    <a:pt x="109" y="153"/>
                  </a:lnTo>
                  <a:lnTo>
                    <a:pt x="105" y="171"/>
                  </a:lnTo>
                  <a:lnTo>
                    <a:pt x="102" y="189"/>
                  </a:lnTo>
                  <a:lnTo>
                    <a:pt x="98" y="207"/>
                  </a:lnTo>
                  <a:lnTo>
                    <a:pt x="94" y="224"/>
                  </a:lnTo>
                  <a:lnTo>
                    <a:pt x="89" y="239"/>
                  </a:lnTo>
                  <a:lnTo>
                    <a:pt x="85" y="252"/>
                  </a:lnTo>
                  <a:lnTo>
                    <a:pt x="80" y="264"/>
                  </a:lnTo>
                  <a:lnTo>
                    <a:pt x="77" y="274"/>
                  </a:lnTo>
                  <a:lnTo>
                    <a:pt x="69" y="281"/>
                  </a:lnTo>
                  <a:lnTo>
                    <a:pt x="63" y="286"/>
                  </a:lnTo>
                  <a:lnTo>
                    <a:pt x="56" y="290"/>
                  </a:lnTo>
                  <a:lnTo>
                    <a:pt x="49" y="294"/>
                  </a:lnTo>
                  <a:lnTo>
                    <a:pt x="42" y="294"/>
                  </a:lnTo>
                  <a:lnTo>
                    <a:pt x="35" y="294"/>
                  </a:lnTo>
                  <a:lnTo>
                    <a:pt x="28" y="293"/>
                  </a:lnTo>
                  <a:lnTo>
                    <a:pt x="22" y="291"/>
                  </a:lnTo>
                  <a:lnTo>
                    <a:pt x="15" y="287"/>
                  </a:lnTo>
                  <a:lnTo>
                    <a:pt x="10" y="283"/>
                  </a:lnTo>
                  <a:lnTo>
                    <a:pt x="5" y="277"/>
                  </a:lnTo>
                  <a:lnTo>
                    <a:pt x="2" y="271"/>
                  </a:lnTo>
                  <a:lnTo>
                    <a:pt x="0" y="263"/>
                  </a:lnTo>
                  <a:lnTo>
                    <a:pt x="0" y="256"/>
                  </a:lnTo>
                  <a:lnTo>
                    <a:pt x="1" y="247"/>
                  </a:lnTo>
                  <a:lnTo>
                    <a:pt x="5" y="239"/>
                  </a:lnTo>
                  <a:lnTo>
                    <a:pt x="9" y="226"/>
                  </a:lnTo>
                  <a:lnTo>
                    <a:pt x="13" y="214"/>
                  </a:lnTo>
                  <a:lnTo>
                    <a:pt x="18" y="202"/>
                  </a:lnTo>
                  <a:lnTo>
                    <a:pt x="22" y="188"/>
                  </a:lnTo>
                  <a:lnTo>
                    <a:pt x="26" y="175"/>
                  </a:lnTo>
                  <a:lnTo>
                    <a:pt x="30" y="162"/>
                  </a:lnTo>
                  <a:lnTo>
                    <a:pt x="34" y="150"/>
                  </a:lnTo>
                  <a:lnTo>
                    <a:pt x="39" y="137"/>
                  </a:lnTo>
                  <a:lnTo>
                    <a:pt x="41" y="123"/>
                  </a:lnTo>
                  <a:lnTo>
                    <a:pt x="45" y="110"/>
                  </a:lnTo>
                  <a:lnTo>
                    <a:pt x="48" y="97"/>
                  </a:lnTo>
                  <a:lnTo>
                    <a:pt x="50" y="84"/>
                  </a:lnTo>
                  <a:lnTo>
                    <a:pt x="52" y="70"/>
                  </a:lnTo>
                  <a:lnTo>
                    <a:pt x="54" y="58"/>
                  </a:lnTo>
                  <a:lnTo>
                    <a:pt x="55" y="45"/>
                  </a:lnTo>
                  <a:lnTo>
                    <a:pt x="57" y="33"/>
                  </a:lnTo>
                  <a:lnTo>
                    <a:pt x="57" y="25"/>
                  </a:lnTo>
                  <a:lnTo>
                    <a:pt x="59" y="19"/>
                  </a:lnTo>
                  <a:lnTo>
                    <a:pt x="61" y="13"/>
                  </a:lnTo>
                  <a:lnTo>
                    <a:pt x="65" y="9"/>
                  </a:lnTo>
                  <a:lnTo>
                    <a:pt x="68" y="5"/>
                  </a:lnTo>
                  <a:lnTo>
                    <a:pt x="74" y="3"/>
                  </a:lnTo>
                  <a:lnTo>
                    <a:pt x="79" y="1"/>
                  </a:lnTo>
                  <a:lnTo>
                    <a:pt x="85" y="0"/>
                  </a:lnTo>
                  <a:lnTo>
                    <a:pt x="90" y="0"/>
                  </a:lnTo>
                  <a:lnTo>
                    <a:pt x="96" y="1"/>
                  </a:lnTo>
                  <a:lnTo>
                    <a:pt x="100" y="3"/>
                  </a:lnTo>
                  <a:lnTo>
                    <a:pt x="105" y="6"/>
                  </a:lnTo>
                  <a:lnTo>
                    <a:pt x="109" y="9"/>
                  </a:lnTo>
                  <a:lnTo>
                    <a:pt x="112" y="14"/>
                  </a:lnTo>
                  <a:lnTo>
                    <a:pt x="115" y="20"/>
                  </a:lnTo>
                  <a:lnTo>
                    <a:pt x="117" y="27"/>
                  </a:lnTo>
                  <a:lnTo>
                    <a:pt x="117" y="27"/>
                  </a:lnTo>
                  <a:close/>
                </a:path>
              </a:pathLst>
            </a:custGeom>
            <a:solidFill>
              <a:srgbClr val="FF1A59"/>
            </a:solidFill>
            <a:ln w="9525">
              <a:noFill/>
            </a:ln>
          </p:spPr>
          <p:txBody>
            <a:bodyPr/>
            <a:p>
              <a:endParaRPr lang="zh-CN" altLang="en-US"/>
            </a:p>
          </p:txBody>
        </p:sp>
        <p:sp>
          <p:nvSpPr>
            <p:cNvPr id="8213" name="任意多边形 33814"/>
            <p:cNvSpPr/>
            <p:nvPr/>
          </p:nvSpPr>
          <p:spPr>
            <a:xfrm>
              <a:off x="2071" y="1624"/>
              <a:ext cx="131" cy="99"/>
            </a:xfrm>
            <a:custGeom>
              <a:avLst/>
              <a:gdLst/>
              <a:ahLst/>
              <a:cxnLst/>
              <a:pathLst>
                <a:path w="262" h="199">
                  <a:moveTo>
                    <a:pt x="50" y="9"/>
                  </a:moveTo>
                  <a:lnTo>
                    <a:pt x="61" y="17"/>
                  </a:lnTo>
                  <a:lnTo>
                    <a:pt x="71" y="26"/>
                  </a:lnTo>
                  <a:lnTo>
                    <a:pt x="80" y="33"/>
                  </a:lnTo>
                  <a:lnTo>
                    <a:pt x="90" y="42"/>
                  </a:lnTo>
                  <a:lnTo>
                    <a:pt x="99" y="48"/>
                  </a:lnTo>
                  <a:lnTo>
                    <a:pt x="109" y="55"/>
                  </a:lnTo>
                  <a:lnTo>
                    <a:pt x="118" y="61"/>
                  </a:lnTo>
                  <a:lnTo>
                    <a:pt x="128" y="67"/>
                  </a:lnTo>
                  <a:lnTo>
                    <a:pt x="138" y="71"/>
                  </a:lnTo>
                  <a:lnTo>
                    <a:pt x="148" y="76"/>
                  </a:lnTo>
                  <a:lnTo>
                    <a:pt x="158" y="80"/>
                  </a:lnTo>
                  <a:lnTo>
                    <a:pt x="170" y="84"/>
                  </a:lnTo>
                  <a:lnTo>
                    <a:pt x="181" y="88"/>
                  </a:lnTo>
                  <a:lnTo>
                    <a:pt x="193" y="91"/>
                  </a:lnTo>
                  <a:lnTo>
                    <a:pt x="206" y="94"/>
                  </a:lnTo>
                  <a:lnTo>
                    <a:pt x="220" y="97"/>
                  </a:lnTo>
                  <a:lnTo>
                    <a:pt x="231" y="100"/>
                  </a:lnTo>
                  <a:lnTo>
                    <a:pt x="240" y="104"/>
                  </a:lnTo>
                  <a:lnTo>
                    <a:pt x="248" y="111"/>
                  </a:lnTo>
                  <a:lnTo>
                    <a:pt x="255" y="118"/>
                  </a:lnTo>
                  <a:lnTo>
                    <a:pt x="259" y="127"/>
                  </a:lnTo>
                  <a:lnTo>
                    <a:pt x="262" y="136"/>
                  </a:lnTo>
                  <a:lnTo>
                    <a:pt x="262" y="145"/>
                  </a:lnTo>
                  <a:lnTo>
                    <a:pt x="262" y="155"/>
                  </a:lnTo>
                  <a:lnTo>
                    <a:pt x="259" y="165"/>
                  </a:lnTo>
                  <a:lnTo>
                    <a:pt x="256" y="174"/>
                  </a:lnTo>
                  <a:lnTo>
                    <a:pt x="250" y="182"/>
                  </a:lnTo>
                  <a:lnTo>
                    <a:pt x="244" y="189"/>
                  </a:lnTo>
                  <a:lnTo>
                    <a:pt x="235" y="194"/>
                  </a:lnTo>
                  <a:lnTo>
                    <a:pt x="226" y="197"/>
                  </a:lnTo>
                  <a:lnTo>
                    <a:pt x="215" y="199"/>
                  </a:lnTo>
                  <a:lnTo>
                    <a:pt x="203" y="199"/>
                  </a:lnTo>
                  <a:lnTo>
                    <a:pt x="186" y="195"/>
                  </a:lnTo>
                  <a:lnTo>
                    <a:pt x="171" y="190"/>
                  </a:lnTo>
                  <a:lnTo>
                    <a:pt x="156" y="184"/>
                  </a:lnTo>
                  <a:lnTo>
                    <a:pt x="143" y="178"/>
                  </a:lnTo>
                  <a:lnTo>
                    <a:pt x="131" y="170"/>
                  </a:lnTo>
                  <a:lnTo>
                    <a:pt x="119" y="161"/>
                  </a:lnTo>
                  <a:lnTo>
                    <a:pt x="109" y="152"/>
                  </a:lnTo>
                  <a:lnTo>
                    <a:pt x="99" y="143"/>
                  </a:lnTo>
                  <a:lnTo>
                    <a:pt x="88" y="132"/>
                  </a:lnTo>
                  <a:lnTo>
                    <a:pt x="78" y="122"/>
                  </a:lnTo>
                  <a:lnTo>
                    <a:pt x="68" y="112"/>
                  </a:lnTo>
                  <a:lnTo>
                    <a:pt x="58" y="101"/>
                  </a:lnTo>
                  <a:lnTo>
                    <a:pt x="48" y="89"/>
                  </a:lnTo>
                  <a:lnTo>
                    <a:pt x="35" y="78"/>
                  </a:lnTo>
                  <a:lnTo>
                    <a:pt x="24" y="67"/>
                  </a:lnTo>
                  <a:lnTo>
                    <a:pt x="11" y="56"/>
                  </a:lnTo>
                  <a:lnTo>
                    <a:pt x="6" y="50"/>
                  </a:lnTo>
                  <a:lnTo>
                    <a:pt x="2" y="45"/>
                  </a:lnTo>
                  <a:lnTo>
                    <a:pt x="0" y="39"/>
                  </a:lnTo>
                  <a:lnTo>
                    <a:pt x="0" y="33"/>
                  </a:lnTo>
                  <a:lnTo>
                    <a:pt x="0" y="26"/>
                  </a:lnTo>
                  <a:lnTo>
                    <a:pt x="2" y="21"/>
                  </a:lnTo>
                  <a:lnTo>
                    <a:pt x="4" y="16"/>
                  </a:lnTo>
                  <a:lnTo>
                    <a:pt x="7" y="12"/>
                  </a:lnTo>
                  <a:lnTo>
                    <a:pt x="11" y="7"/>
                  </a:lnTo>
                  <a:lnTo>
                    <a:pt x="15" y="4"/>
                  </a:lnTo>
                  <a:lnTo>
                    <a:pt x="20" y="2"/>
                  </a:lnTo>
                  <a:lnTo>
                    <a:pt x="26" y="1"/>
                  </a:lnTo>
                  <a:lnTo>
                    <a:pt x="31" y="0"/>
                  </a:lnTo>
                  <a:lnTo>
                    <a:pt x="38" y="2"/>
                  </a:lnTo>
                  <a:lnTo>
                    <a:pt x="43" y="5"/>
                  </a:lnTo>
                  <a:lnTo>
                    <a:pt x="50" y="9"/>
                  </a:lnTo>
                  <a:lnTo>
                    <a:pt x="50" y="9"/>
                  </a:lnTo>
                  <a:close/>
                </a:path>
              </a:pathLst>
            </a:custGeom>
            <a:solidFill>
              <a:srgbClr val="FFFF26"/>
            </a:solidFill>
            <a:ln w="9525">
              <a:noFill/>
            </a:ln>
          </p:spPr>
          <p:txBody>
            <a:bodyPr/>
            <a:p>
              <a:endParaRPr lang="zh-CN" altLang="en-US"/>
            </a:p>
          </p:txBody>
        </p:sp>
        <p:sp>
          <p:nvSpPr>
            <p:cNvPr id="8214" name="任意多边形 33815"/>
            <p:cNvSpPr/>
            <p:nvPr/>
          </p:nvSpPr>
          <p:spPr>
            <a:xfrm>
              <a:off x="2209" y="1453"/>
              <a:ext cx="113" cy="119"/>
            </a:xfrm>
            <a:custGeom>
              <a:avLst/>
              <a:gdLst/>
              <a:ahLst/>
              <a:cxnLst/>
              <a:pathLst>
                <a:path w="226" h="237">
                  <a:moveTo>
                    <a:pt x="60" y="10"/>
                  </a:moveTo>
                  <a:lnTo>
                    <a:pt x="71" y="19"/>
                  </a:lnTo>
                  <a:lnTo>
                    <a:pt x="82" y="28"/>
                  </a:lnTo>
                  <a:lnTo>
                    <a:pt x="94" y="35"/>
                  </a:lnTo>
                  <a:lnTo>
                    <a:pt x="105" y="44"/>
                  </a:lnTo>
                  <a:lnTo>
                    <a:pt x="116" y="51"/>
                  </a:lnTo>
                  <a:lnTo>
                    <a:pt x="126" y="58"/>
                  </a:lnTo>
                  <a:lnTo>
                    <a:pt x="138" y="65"/>
                  </a:lnTo>
                  <a:lnTo>
                    <a:pt x="149" y="72"/>
                  </a:lnTo>
                  <a:lnTo>
                    <a:pt x="158" y="79"/>
                  </a:lnTo>
                  <a:lnTo>
                    <a:pt x="168" y="87"/>
                  </a:lnTo>
                  <a:lnTo>
                    <a:pt x="177" y="95"/>
                  </a:lnTo>
                  <a:lnTo>
                    <a:pt x="186" y="104"/>
                  </a:lnTo>
                  <a:lnTo>
                    <a:pt x="194" y="113"/>
                  </a:lnTo>
                  <a:lnTo>
                    <a:pt x="203" y="124"/>
                  </a:lnTo>
                  <a:lnTo>
                    <a:pt x="211" y="136"/>
                  </a:lnTo>
                  <a:lnTo>
                    <a:pt x="219" y="149"/>
                  </a:lnTo>
                  <a:lnTo>
                    <a:pt x="224" y="162"/>
                  </a:lnTo>
                  <a:lnTo>
                    <a:pt x="226" y="175"/>
                  </a:lnTo>
                  <a:lnTo>
                    <a:pt x="226" y="186"/>
                  </a:lnTo>
                  <a:lnTo>
                    <a:pt x="224" y="197"/>
                  </a:lnTo>
                  <a:lnTo>
                    <a:pt x="219" y="207"/>
                  </a:lnTo>
                  <a:lnTo>
                    <a:pt x="212" y="215"/>
                  </a:lnTo>
                  <a:lnTo>
                    <a:pt x="204" y="223"/>
                  </a:lnTo>
                  <a:lnTo>
                    <a:pt x="196" y="230"/>
                  </a:lnTo>
                  <a:lnTo>
                    <a:pt x="185" y="233"/>
                  </a:lnTo>
                  <a:lnTo>
                    <a:pt x="174" y="236"/>
                  </a:lnTo>
                  <a:lnTo>
                    <a:pt x="163" y="237"/>
                  </a:lnTo>
                  <a:lnTo>
                    <a:pt x="153" y="236"/>
                  </a:lnTo>
                  <a:lnTo>
                    <a:pt x="142" y="232"/>
                  </a:lnTo>
                  <a:lnTo>
                    <a:pt x="131" y="226"/>
                  </a:lnTo>
                  <a:lnTo>
                    <a:pt x="122" y="217"/>
                  </a:lnTo>
                  <a:lnTo>
                    <a:pt x="114" y="207"/>
                  </a:lnTo>
                  <a:lnTo>
                    <a:pt x="108" y="195"/>
                  </a:lnTo>
                  <a:lnTo>
                    <a:pt x="102" y="185"/>
                  </a:lnTo>
                  <a:lnTo>
                    <a:pt x="97" y="174"/>
                  </a:lnTo>
                  <a:lnTo>
                    <a:pt x="92" y="164"/>
                  </a:lnTo>
                  <a:lnTo>
                    <a:pt x="86" y="155"/>
                  </a:lnTo>
                  <a:lnTo>
                    <a:pt x="81" y="146"/>
                  </a:lnTo>
                  <a:lnTo>
                    <a:pt x="76" y="138"/>
                  </a:lnTo>
                  <a:lnTo>
                    <a:pt x="71" y="129"/>
                  </a:lnTo>
                  <a:lnTo>
                    <a:pt x="65" y="119"/>
                  </a:lnTo>
                  <a:lnTo>
                    <a:pt x="59" y="111"/>
                  </a:lnTo>
                  <a:lnTo>
                    <a:pt x="53" y="102"/>
                  </a:lnTo>
                  <a:lnTo>
                    <a:pt x="47" y="94"/>
                  </a:lnTo>
                  <a:lnTo>
                    <a:pt x="39" y="86"/>
                  </a:lnTo>
                  <a:lnTo>
                    <a:pt x="31" y="78"/>
                  </a:lnTo>
                  <a:lnTo>
                    <a:pt x="22" y="69"/>
                  </a:lnTo>
                  <a:lnTo>
                    <a:pt x="14" y="61"/>
                  </a:lnTo>
                  <a:lnTo>
                    <a:pt x="6" y="55"/>
                  </a:lnTo>
                  <a:lnTo>
                    <a:pt x="2" y="48"/>
                  </a:lnTo>
                  <a:lnTo>
                    <a:pt x="0" y="42"/>
                  </a:lnTo>
                  <a:lnTo>
                    <a:pt x="0" y="36"/>
                  </a:lnTo>
                  <a:lnTo>
                    <a:pt x="0" y="29"/>
                  </a:lnTo>
                  <a:lnTo>
                    <a:pt x="2" y="24"/>
                  </a:lnTo>
                  <a:lnTo>
                    <a:pt x="5" y="17"/>
                  </a:lnTo>
                  <a:lnTo>
                    <a:pt x="9" y="13"/>
                  </a:lnTo>
                  <a:lnTo>
                    <a:pt x="15" y="8"/>
                  </a:lnTo>
                  <a:lnTo>
                    <a:pt x="20" y="5"/>
                  </a:lnTo>
                  <a:lnTo>
                    <a:pt x="26" y="2"/>
                  </a:lnTo>
                  <a:lnTo>
                    <a:pt x="33" y="1"/>
                  </a:lnTo>
                  <a:lnTo>
                    <a:pt x="39" y="0"/>
                  </a:lnTo>
                  <a:lnTo>
                    <a:pt x="46" y="2"/>
                  </a:lnTo>
                  <a:lnTo>
                    <a:pt x="53" y="5"/>
                  </a:lnTo>
                  <a:lnTo>
                    <a:pt x="60" y="10"/>
                  </a:lnTo>
                  <a:lnTo>
                    <a:pt x="60" y="10"/>
                  </a:lnTo>
                  <a:close/>
                </a:path>
              </a:pathLst>
            </a:custGeom>
            <a:solidFill>
              <a:srgbClr val="FFFF26"/>
            </a:solidFill>
            <a:ln w="9525">
              <a:noFill/>
            </a:ln>
          </p:spPr>
          <p:txBody>
            <a:bodyPr/>
            <a:p>
              <a:endParaRPr lang="zh-CN" altLang="en-US"/>
            </a:p>
          </p:txBody>
        </p:sp>
        <p:sp>
          <p:nvSpPr>
            <p:cNvPr id="8215" name="任意多边形 33816"/>
            <p:cNvSpPr/>
            <p:nvPr/>
          </p:nvSpPr>
          <p:spPr>
            <a:xfrm>
              <a:off x="2475" y="1368"/>
              <a:ext cx="68" cy="133"/>
            </a:xfrm>
            <a:custGeom>
              <a:avLst/>
              <a:gdLst/>
              <a:ahLst/>
              <a:cxnLst/>
              <a:pathLst>
                <a:path w="136" h="266">
                  <a:moveTo>
                    <a:pt x="57" y="34"/>
                  </a:moveTo>
                  <a:lnTo>
                    <a:pt x="53" y="25"/>
                  </a:lnTo>
                  <a:lnTo>
                    <a:pt x="52" y="17"/>
                  </a:lnTo>
                  <a:lnTo>
                    <a:pt x="53" y="11"/>
                  </a:lnTo>
                  <a:lnTo>
                    <a:pt x="56" y="7"/>
                  </a:lnTo>
                  <a:lnTo>
                    <a:pt x="61" y="3"/>
                  </a:lnTo>
                  <a:lnTo>
                    <a:pt x="67" y="1"/>
                  </a:lnTo>
                  <a:lnTo>
                    <a:pt x="75" y="0"/>
                  </a:lnTo>
                  <a:lnTo>
                    <a:pt x="85" y="1"/>
                  </a:lnTo>
                  <a:lnTo>
                    <a:pt x="94" y="2"/>
                  </a:lnTo>
                  <a:lnTo>
                    <a:pt x="102" y="6"/>
                  </a:lnTo>
                  <a:lnTo>
                    <a:pt x="110" y="10"/>
                  </a:lnTo>
                  <a:lnTo>
                    <a:pt x="118" y="15"/>
                  </a:lnTo>
                  <a:lnTo>
                    <a:pt x="124" y="21"/>
                  </a:lnTo>
                  <a:lnTo>
                    <a:pt x="129" y="29"/>
                  </a:lnTo>
                  <a:lnTo>
                    <a:pt x="133" y="37"/>
                  </a:lnTo>
                  <a:lnTo>
                    <a:pt x="134" y="49"/>
                  </a:lnTo>
                  <a:lnTo>
                    <a:pt x="134" y="59"/>
                  </a:lnTo>
                  <a:lnTo>
                    <a:pt x="134" y="70"/>
                  </a:lnTo>
                  <a:lnTo>
                    <a:pt x="134" y="80"/>
                  </a:lnTo>
                  <a:lnTo>
                    <a:pt x="135" y="91"/>
                  </a:lnTo>
                  <a:lnTo>
                    <a:pt x="135" y="102"/>
                  </a:lnTo>
                  <a:lnTo>
                    <a:pt x="136" y="113"/>
                  </a:lnTo>
                  <a:lnTo>
                    <a:pt x="136" y="123"/>
                  </a:lnTo>
                  <a:lnTo>
                    <a:pt x="136" y="134"/>
                  </a:lnTo>
                  <a:lnTo>
                    <a:pt x="136" y="144"/>
                  </a:lnTo>
                  <a:lnTo>
                    <a:pt x="136" y="155"/>
                  </a:lnTo>
                  <a:lnTo>
                    <a:pt x="135" y="165"/>
                  </a:lnTo>
                  <a:lnTo>
                    <a:pt x="134" y="177"/>
                  </a:lnTo>
                  <a:lnTo>
                    <a:pt x="133" y="187"/>
                  </a:lnTo>
                  <a:lnTo>
                    <a:pt x="131" y="197"/>
                  </a:lnTo>
                  <a:lnTo>
                    <a:pt x="129" y="208"/>
                  </a:lnTo>
                  <a:lnTo>
                    <a:pt x="127" y="219"/>
                  </a:lnTo>
                  <a:lnTo>
                    <a:pt x="121" y="232"/>
                  </a:lnTo>
                  <a:lnTo>
                    <a:pt x="114" y="243"/>
                  </a:lnTo>
                  <a:lnTo>
                    <a:pt x="105" y="252"/>
                  </a:lnTo>
                  <a:lnTo>
                    <a:pt x="95" y="259"/>
                  </a:lnTo>
                  <a:lnTo>
                    <a:pt x="84" y="264"/>
                  </a:lnTo>
                  <a:lnTo>
                    <a:pt x="72" y="266"/>
                  </a:lnTo>
                  <a:lnTo>
                    <a:pt x="60" y="266"/>
                  </a:lnTo>
                  <a:lnTo>
                    <a:pt x="49" y="265"/>
                  </a:lnTo>
                  <a:lnTo>
                    <a:pt x="37" y="260"/>
                  </a:lnTo>
                  <a:lnTo>
                    <a:pt x="27" y="255"/>
                  </a:lnTo>
                  <a:lnTo>
                    <a:pt x="18" y="247"/>
                  </a:lnTo>
                  <a:lnTo>
                    <a:pt x="11" y="239"/>
                  </a:lnTo>
                  <a:lnTo>
                    <a:pt x="5" y="228"/>
                  </a:lnTo>
                  <a:lnTo>
                    <a:pt x="1" y="216"/>
                  </a:lnTo>
                  <a:lnTo>
                    <a:pt x="0" y="202"/>
                  </a:lnTo>
                  <a:lnTo>
                    <a:pt x="3" y="188"/>
                  </a:lnTo>
                  <a:lnTo>
                    <a:pt x="4" y="182"/>
                  </a:lnTo>
                  <a:lnTo>
                    <a:pt x="6" y="175"/>
                  </a:lnTo>
                  <a:lnTo>
                    <a:pt x="8" y="168"/>
                  </a:lnTo>
                  <a:lnTo>
                    <a:pt x="11" y="162"/>
                  </a:lnTo>
                  <a:lnTo>
                    <a:pt x="13" y="155"/>
                  </a:lnTo>
                  <a:lnTo>
                    <a:pt x="16" y="150"/>
                  </a:lnTo>
                  <a:lnTo>
                    <a:pt x="19" y="144"/>
                  </a:lnTo>
                  <a:lnTo>
                    <a:pt x="22" y="139"/>
                  </a:lnTo>
                  <a:lnTo>
                    <a:pt x="25" y="132"/>
                  </a:lnTo>
                  <a:lnTo>
                    <a:pt x="28" y="127"/>
                  </a:lnTo>
                  <a:lnTo>
                    <a:pt x="31" y="121"/>
                  </a:lnTo>
                  <a:lnTo>
                    <a:pt x="34" y="116"/>
                  </a:lnTo>
                  <a:lnTo>
                    <a:pt x="36" y="109"/>
                  </a:lnTo>
                  <a:lnTo>
                    <a:pt x="39" y="104"/>
                  </a:lnTo>
                  <a:lnTo>
                    <a:pt x="41" y="98"/>
                  </a:lnTo>
                  <a:lnTo>
                    <a:pt x="44" y="93"/>
                  </a:lnTo>
                  <a:lnTo>
                    <a:pt x="45" y="87"/>
                  </a:lnTo>
                  <a:lnTo>
                    <a:pt x="47" y="81"/>
                  </a:lnTo>
                  <a:lnTo>
                    <a:pt x="47" y="76"/>
                  </a:lnTo>
                  <a:lnTo>
                    <a:pt x="48" y="71"/>
                  </a:lnTo>
                  <a:lnTo>
                    <a:pt x="48" y="64"/>
                  </a:lnTo>
                  <a:lnTo>
                    <a:pt x="49" y="59"/>
                  </a:lnTo>
                  <a:lnTo>
                    <a:pt x="50" y="54"/>
                  </a:lnTo>
                  <a:lnTo>
                    <a:pt x="52" y="49"/>
                  </a:lnTo>
                  <a:lnTo>
                    <a:pt x="52" y="46"/>
                  </a:lnTo>
                  <a:lnTo>
                    <a:pt x="53" y="42"/>
                  </a:lnTo>
                  <a:lnTo>
                    <a:pt x="55" y="38"/>
                  </a:lnTo>
                  <a:lnTo>
                    <a:pt x="57" y="34"/>
                  </a:lnTo>
                  <a:lnTo>
                    <a:pt x="57" y="34"/>
                  </a:lnTo>
                  <a:close/>
                </a:path>
              </a:pathLst>
            </a:custGeom>
            <a:solidFill>
              <a:srgbClr val="FFFF26"/>
            </a:solidFill>
            <a:ln w="9525">
              <a:noFill/>
            </a:ln>
          </p:spPr>
          <p:txBody>
            <a:bodyPr/>
            <a:p>
              <a:endParaRPr lang="zh-CN" altLang="en-US"/>
            </a:p>
          </p:txBody>
        </p:sp>
        <p:sp>
          <p:nvSpPr>
            <p:cNvPr id="8216" name="任意多边形 33817"/>
            <p:cNvSpPr/>
            <p:nvPr/>
          </p:nvSpPr>
          <p:spPr>
            <a:xfrm>
              <a:off x="2664" y="1481"/>
              <a:ext cx="103" cy="98"/>
            </a:xfrm>
            <a:custGeom>
              <a:avLst/>
              <a:gdLst/>
              <a:ahLst/>
              <a:cxnLst/>
              <a:pathLst>
                <a:path w="206" h="196">
                  <a:moveTo>
                    <a:pt x="198" y="52"/>
                  </a:moveTo>
                  <a:lnTo>
                    <a:pt x="192" y="61"/>
                  </a:lnTo>
                  <a:lnTo>
                    <a:pt x="185" y="69"/>
                  </a:lnTo>
                  <a:lnTo>
                    <a:pt x="179" y="79"/>
                  </a:lnTo>
                  <a:lnTo>
                    <a:pt x="174" y="87"/>
                  </a:lnTo>
                  <a:lnTo>
                    <a:pt x="169" y="95"/>
                  </a:lnTo>
                  <a:lnTo>
                    <a:pt x="166" y="103"/>
                  </a:lnTo>
                  <a:lnTo>
                    <a:pt x="160" y="111"/>
                  </a:lnTo>
                  <a:lnTo>
                    <a:pt x="157" y="119"/>
                  </a:lnTo>
                  <a:lnTo>
                    <a:pt x="151" y="126"/>
                  </a:lnTo>
                  <a:lnTo>
                    <a:pt x="147" y="134"/>
                  </a:lnTo>
                  <a:lnTo>
                    <a:pt x="142" y="141"/>
                  </a:lnTo>
                  <a:lnTo>
                    <a:pt x="137" y="149"/>
                  </a:lnTo>
                  <a:lnTo>
                    <a:pt x="131" y="156"/>
                  </a:lnTo>
                  <a:lnTo>
                    <a:pt x="125" y="164"/>
                  </a:lnTo>
                  <a:lnTo>
                    <a:pt x="117" y="171"/>
                  </a:lnTo>
                  <a:lnTo>
                    <a:pt x="110" y="178"/>
                  </a:lnTo>
                  <a:lnTo>
                    <a:pt x="98" y="187"/>
                  </a:lnTo>
                  <a:lnTo>
                    <a:pt x="85" y="193"/>
                  </a:lnTo>
                  <a:lnTo>
                    <a:pt x="73" y="196"/>
                  </a:lnTo>
                  <a:lnTo>
                    <a:pt x="60" y="196"/>
                  </a:lnTo>
                  <a:lnTo>
                    <a:pt x="48" y="194"/>
                  </a:lnTo>
                  <a:lnTo>
                    <a:pt x="37" y="189"/>
                  </a:lnTo>
                  <a:lnTo>
                    <a:pt x="27" y="182"/>
                  </a:lnTo>
                  <a:lnTo>
                    <a:pt x="19" y="175"/>
                  </a:lnTo>
                  <a:lnTo>
                    <a:pt x="11" y="164"/>
                  </a:lnTo>
                  <a:lnTo>
                    <a:pt x="5" y="154"/>
                  </a:lnTo>
                  <a:lnTo>
                    <a:pt x="1" y="143"/>
                  </a:lnTo>
                  <a:lnTo>
                    <a:pt x="0" y="131"/>
                  </a:lnTo>
                  <a:lnTo>
                    <a:pt x="1" y="118"/>
                  </a:lnTo>
                  <a:lnTo>
                    <a:pt x="5" y="106"/>
                  </a:lnTo>
                  <a:lnTo>
                    <a:pt x="11" y="94"/>
                  </a:lnTo>
                  <a:lnTo>
                    <a:pt x="22" y="84"/>
                  </a:lnTo>
                  <a:lnTo>
                    <a:pt x="29" y="77"/>
                  </a:lnTo>
                  <a:lnTo>
                    <a:pt x="37" y="72"/>
                  </a:lnTo>
                  <a:lnTo>
                    <a:pt x="45" y="66"/>
                  </a:lnTo>
                  <a:lnTo>
                    <a:pt x="53" y="62"/>
                  </a:lnTo>
                  <a:lnTo>
                    <a:pt x="61" y="58"/>
                  </a:lnTo>
                  <a:lnTo>
                    <a:pt x="71" y="56"/>
                  </a:lnTo>
                  <a:lnTo>
                    <a:pt x="79" y="52"/>
                  </a:lnTo>
                  <a:lnTo>
                    <a:pt x="88" y="50"/>
                  </a:lnTo>
                  <a:lnTo>
                    <a:pt x="95" y="47"/>
                  </a:lnTo>
                  <a:lnTo>
                    <a:pt x="103" y="43"/>
                  </a:lnTo>
                  <a:lnTo>
                    <a:pt x="111" y="39"/>
                  </a:lnTo>
                  <a:lnTo>
                    <a:pt x="119" y="36"/>
                  </a:lnTo>
                  <a:lnTo>
                    <a:pt x="126" y="30"/>
                  </a:lnTo>
                  <a:lnTo>
                    <a:pt x="134" y="25"/>
                  </a:lnTo>
                  <a:lnTo>
                    <a:pt x="141" y="19"/>
                  </a:lnTo>
                  <a:lnTo>
                    <a:pt x="148" y="12"/>
                  </a:lnTo>
                  <a:lnTo>
                    <a:pt x="153" y="6"/>
                  </a:lnTo>
                  <a:lnTo>
                    <a:pt x="159" y="2"/>
                  </a:lnTo>
                  <a:lnTo>
                    <a:pt x="164" y="0"/>
                  </a:lnTo>
                  <a:lnTo>
                    <a:pt x="171" y="0"/>
                  </a:lnTo>
                  <a:lnTo>
                    <a:pt x="176" y="0"/>
                  </a:lnTo>
                  <a:lnTo>
                    <a:pt x="182" y="1"/>
                  </a:lnTo>
                  <a:lnTo>
                    <a:pt x="188" y="3"/>
                  </a:lnTo>
                  <a:lnTo>
                    <a:pt x="194" y="7"/>
                  </a:lnTo>
                  <a:lnTo>
                    <a:pt x="198" y="11"/>
                  </a:lnTo>
                  <a:lnTo>
                    <a:pt x="201" y="16"/>
                  </a:lnTo>
                  <a:lnTo>
                    <a:pt x="204" y="21"/>
                  </a:lnTo>
                  <a:lnTo>
                    <a:pt x="206" y="27"/>
                  </a:lnTo>
                  <a:lnTo>
                    <a:pt x="206" y="33"/>
                  </a:lnTo>
                  <a:lnTo>
                    <a:pt x="205" y="39"/>
                  </a:lnTo>
                  <a:lnTo>
                    <a:pt x="202" y="46"/>
                  </a:lnTo>
                  <a:lnTo>
                    <a:pt x="198" y="52"/>
                  </a:lnTo>
                  <a:lnTo>
                    <a:pt x="198" y="52"/>
                  </a:lnTo>
                  <a:close/>
                </a:path>
              </a:pathLst>
            </a:custGeom>
            <a:solidFill>
              <a:srgbClr val="FFFF26"/>
            </a:solidFill>
            <a:ln w="9525">
              <a:noFill/>
            </a:ln>
          </p:spPr>
          <p:txBody>
            <a:bodyPr/>
            <a:p>
              <a:endParaRPr lang="zh-CN" altLang="en-US"/>
            </a:p>
          </p:txBody>
        </p:sp>
        <p:sp>
          <p:nvSpPr>
            <p:cNvPr id="8217" name="任意多边形 33818"/>
            <p:cNvSpPr/>
            <p:nvPr/>
          </p:nvSpPr>
          <p:spPr>
            <a:xfrm>
              <a:off x="2747" y="1653"/>
              <a:ext cx="151" cy="89"/>
            </a:xfrm>
            <a:custGeom>
              <a:avLst/>
              <a:gdLst/>
              <a:ahLst/>
              <a:cxnLst/>
              <a:pathLst>
                <a:path w="303" h="177">
                  <a:moveTo>
                    <a:pt x="270" y="101"/>
                  </a:moveTo>
                  <a:lnTo>
                    <a:pt x="256" y="107"/>
                  </a:lnTo>
                  <a:lnTo>
                    <a:pt x="244" y="112"/>
                  </a:lnTo>
                  <a:lnTo>
                    <a:pt x="233" y="117"/>
                  </a:lnTo>
                  <a:lnTo>
                    <a:pt x="223" y="122"/>
                  </a:lnTo>
                  <a:lnTo>
                    <a:pt x="212" y="127"/>
                  </a:lnTo>
                  <a:lnTo>
                    <a:pt x="203" y="132"/>
                  </a:lnTo>
                  <a:lnTo>
                    <a:pt x="192" y="137"/>
                  </a:lnTo>
                  <a:lnTo>
                    <a:pt x="183" y="142"/>
                  </a:lnTo>
                  <a:lnTo>
                    <a:pt x="173" y="147"/>
                  </a:lnTo>
                  <a:lnTo>
                    <a:pt x="163" y="151"/>
                  </a:lnTo>
                  <a:lnTo>
                    <a:pt x="153" y="156"/>
                  </a:lnTo>
                  <a:lnTo>
                    <a:pt x="143" y="160"/>
                  </a:lnTo>
                  <a:lnTo>
                    <a:pt x="130" y="164"/>
                  </a:lnTo>
                  <a:lnTo>
                    <a:pt x="119" y="168"/>
                  </a:lnTo>
                  <a:lnTo>
                    <a:pt x="107" y="172"/>
                  </a:lnTo>
                  <a:lnTo>
                    <a:pt x="94" y="176"/>
                  </a:lnTo>
                  <a:lnTo>
                    <a:pt x="75" y="177"/>
                  </a:lnTo>
                  <a:lnTo>
                    <a:pt x="59" y="176"/>
                  </a:lnTo>
                  <a:lnTo>
                    <a:pt x="45" y="171"/>
                  </a:lnTo>
                  <a:lnTo>
                    <a:pt x="32" y="164"/>
                  </a:lnTo>
                  <a:lnTo>
                    <a:pt x="21" y="154"/>
                  </a:lnTo>
                  <a:lnTo>
                    <a:pt x="12" y="143"/>
                  </a:lnTo>
                  <a:lnTo>
                    <a:pt x="5" y="130"/>
                  </a:lnTo>
                  <a:lnTo>
                    <a:pt x="2" y="117"/>
                  </a:lnTo>
                  <a:lnTo>
                    <a:pt x="0" y="102"/>
                  </a:lnTo>
                  <a:lnTo>
                    <a:pt x="0" y="87"/>
                  </a:lnTo>
                  <a:lnTo>
                    <a:pt x="4" y="73"/>
                  </a:lnTo>
                  <a:lnTo>
                    <a:pt x="9" y="61"/>
                  </a:lnTo>
                  <a:lnTo>
                    <a:pt x="17" y="49"/>
                  </a:lnTo>
                  <a:lnTo>
                    <a:pt x="30" y="40"/>
                  </a:lnTo>
                  <a:lnTo>
                    <a:pt x="44" y="32"/>
                  </a:lnTo>
                  <a:lnTo>
                    <a:pt x="61" y="27"/>
                  </a:lnTo>
                  <a:lnTo>
                    <a:pt x="73" y="24"/>
                  </a:lnTo>
                  <a:lnTo>
                    <a:pt x="85" y="22"/>
                  </a:lnTo>
                  <a:lnTo>
                    <a:pt x="96" y="20"/>
                  </a:lnTo>
                  <a:lnTo>
                    <a:pt x="107" y="20"/>
                  </a:lnTo>
                  <a:lnTo>
                    <a:pt x="117" y="18"/>
                  </a:lnTo>
                  <a:lnTo>
                    <a:pt x="128" y="18"/>
                  </a:lnTo>
                  <a:lnTo>
                    <a:pt x="138" y="18"/>
                  </a:lnTo>
                  <a:lnTo>
                    <a:pt x="149" y="18"/>
                  </a:lnTo>
                  <a:lnTo>
                    <a:pt x="159" y="18"/>
                  </a:lnTo>
                  <a:lnTo>
                    <a:pt x="168" y="17"/>
                  </a:lnTo>
                  <a:lnTo>
                    <a:pt x="178" y="16"/>
                  </a:lnTo>
                  <a:lnTo>
                    <a:pt x="189" y="16"/>
                  </a:lnTo>
                  <a:lnTo>
                    <a:pt x="199" y="13"/>
                  </a:lnTo>
                  <a:lnTo>
                    <a:pt x="209" y="12"/>
                  </a:lnTo>
                  <a:lnTo>
                    <a:pt x="219" y="8"/>
                  </a:lnTo>
                  <a:lnTo>
                    <a:pt x="231" y="5"/>
                  </a:lnTo>
                  <a:lnTo>
                    <a:pt x="242" y="2"/>
                  </a:lnTo>
                  <a:lnTo>
                    <a:pt x="254" y="0"/>
                  </a:lnTo>
                  <a:lnTo>
                    <a:pt x="265" y="2"/>
                  </a:lnTo>
                  <a:lnTo>
                    <a:pt x="274" y="5"/>
                  </a:lnTo>
                  <a:lnTo>
                    <a:pt x="282" y="10"/>
                  </a:lnTo>
                  <a:lnTo>
                    <a:pt x="289" y="17"/>
                  </a:lnTo>
                  <a:lnTo>
                    <a:pt x="295" y="25"/>
                  </a:lnTo>
                  <a:lnTo>
                    <a:pt x="300" y="34"/>
                  </a:lnTo>
                  <a:lnTo>
                    <a:pt x="302" y="43"/>
                  </a:lnTo>
                  <a:lnTo>
                    <a:pt x="303" y="52"/>
                  </a:lnTo>
                  <a:lnTo>
                    <a:pt x="302" y="62"/>
                  </a:lnTo>
                  <a:lnTo>
                    <a:pt x="300" y="71"/>
                  </a:lnTo>
                  <a:lnTo>
                    <a:pt x="295" y="80"/>
                  </a:lnTo>
                  <a:lnTo>
                    <a:pt x="289" y="88"/>
                  </a:lnTo>
                  <a:lnTo>
                    <a:pt x="280" y="95"/>
                  </a:lnTo>
                  <a:lnTo>
                    <a:pt x="270" y="101"/>
                  </a:lnTo>
                  <a:lnTo>
                    <a:pt x="270" y="101"/>
                  </a:lnTo>
                  <a:close/>
                </a:path>
              </a:pathLst>
            </a:custGeom>
            <a:solidFill>
              <a:srgbClr val="FFFF26"/>
            </a:solidFill>
            <a:ln w="9525">
              <a:noFill/>
            </a:ln>
          </p:spPr>
          <p:txBody>
            <a:bodyPr/>
            <a:p>
              <a:endParaRPr lang="zh-CN" altLang="en-US"/>
            </a:p>
          </p:txBody>
        </p:sp>
        <p:sp>
          <p:nvSpPr>
            <p:cNvPr id="8218" name="任意多边形 33819"/>
            <p:cNvSpPr/>
            <p:nvPr/>
          </p:nvSpPr>
          <p:spPr>
            <a:xfrm>
              <a:off x="2745" y="1874"/>
              <a:ext cx="145" cy="85"/>
            </a:xfrm>
            <a:custGeom>
              <a:avLst/>
              <a:gdLst/>
              <a:ahLst/>
              <a:cxnLst/>
              <a:pathLst>
                <a:path w="292" h="171">
                  <a:moveTo>
                    <a:pt x="95" y="45"/>
                  </a:moveTo>
                  <a:lnTo>
                    <a:pt x="123" y="78"/>
                  </a:lnTo>
                  <a:lnTo>
                    <a:pt x="123" y="78"/>
                  </a:lnTo>
                  <a:lnTo>
                    <a:pt x="123" y="76"/>
                  </a:lnTo>
                  <a:lnTo>
                    <a:pt x="123" y="73"/>
                  </a:lnTo>
                  <a:lnTo>
                    <a:pt x="121" y="68"/>
                  </a:lnTo>
                  <a:lnTo>
                    <a:pt x="119" y="62"/>
                  </a:lnTo>
                  <a:lnTo>
                    <a:pt x="117" y="55"/>
                  </a:lnTo>
                  <a:lnTo>
                    <a:pt x="115" y="47"/>
                  </a:lnTo>
                  <a:lnTo>
                    <a:pt x="113" y="39"/>
                  </a:lnTo>
                  <a:lnTo>
                    <a:pt x="110" y="31"/>
                  </a:lnTo>
                  <a:lnTo>
                    <a:pt x="108" y="23"/>
                  </a:lnTo>
                  <a:lnTo>
                    <a:pt x="106" y="17"/>
                  </a:lnTo>
                  <a:lnTo>
                    <a:pt x="105" y="11"/>
                  </a:lnTo>
                  <a:lnTo>
                    <a:pt x="103" y="5"/>
                  </a:lnTo>
                  <a:lnTo>
                    <a:pt x="103" y="2"/>
                  </a:lnTo>
                  <a:lnTo>
                    <a:pt x="104" y="0"/>
                  </a:lnTo>
                  <a:lnTo>
                    <a:pt x="106" y="0"/>
                  </a:lnTo>
                  <a:lnTo>
                    <a:pt x="114" y="4"/>
                  </a:lnTo>
                  <a:lnTo>
                    <a:pt x="121" y="7"/>
                  </a:lnTo>
                  <a:lnTo>
                    <a:pt x="129" y="9"/>
                  </a:lnTo>
                  <a:lnTo>
                    <a:pt x="137" y="11"/>
                  </a:lnTo>
                  <a:lnTo>
                    <a:pt x="144" y="12"/>
                  </a:lnTo>
                  <a:lnTo>
                    <a:pt x="153" y="13"/>
                  </a:lnTo>
                  <a:lnTo>
                    <a:pt x="161" y="13"/>
                  </a:lnTo>
                  <a:lnTo>
                    <a:pt x="168" y="13"/>
                  </a:lnTo>
                  <a:lnTo>
                    <a:pt x="176" y="13"/>
                  </a:lnTo>
                  <a:lnTo>
                    <a:pt x="184" y="13"/>
                  </a:lnTo>
                  <a:lnTo>
                    <a:pt x="191" y="13"/>
                  </a:lnTo>
                  <a:lnTo>
                    <a:pt x="200" y="13"/>
                  </a:lnTo>
                  <a:lnTo>
                    <a:pt x="208" y="13"/>
                  </a:lnTo>
                  <a:lnTo>
                    <a:pt x="217" y="15"/>
                  </a:lnTo>
                  <a:lnTo>
                    <a:pt x="226" y="17"/>
                  </a:lnTo>
                  <a:lnTo>
                    <a:pt x="235" y="20"/>
                  </a:lnTo>
                  <a:lnTo>
                    <a:pt x="251" y="26"/>
                  </a:lnTo>
                  <a:lnTo>
                    <a:pt x="265" y="34"/>
                  </a:lnTo>
                  <a:lnTo>
                    <a:pt x="276" y="46"/>
                  </a:lnTo>
                  <a:lnTo>
                    <a:pt x="284" y="59"/>
                  </a:lnTo>
                  <a:lnTo>
                    <a:pt x="289" y="72"/>
                  </a:lnTo>
                  <a:lnTo>
                    <a:pt x="292" y="86"/>
                  </a:lnTo>
                  <a:lnTo>
                    <a:pt x="291" y="100"/>
                  </a:lnTo>
                  <a:lnTo>
                    <a:pt x="289" y="115"/>
                  </a:lnTo>
                  <a:lnTo>
                    <a:pt x="283" y="128"/>
                  </a:lnTo>
                  <a:lnTo>
                    <a:pt x="276" y="141"/>
                  </a:lnTo>
                  <a:lnTo>
                    <a:pt x="266" y="151"/>
                  </a:lnTo>
                  <a:lnTo>
                    <a:pt x="255" y="160"/>
                  </a:lnTo>
                  <a:lnTo>
                    <a:pt x="242" y="167"/>
                  </a:lnTo>
                  <a:lnTo>
                    <a:pt x="227" y="171"/>
                  </a:lnTo>
                  <a:lnTo>
                    <a:pt x="211" y="171"/>
                  </a:lnTo>
                  <a:lnTo>
                    <a:pt x="194" y="167"/>
                  </a:lnTo>
                  <a:lnTo>
                    <a:pt x="182" y="163"/>
                  </a:lnTo>
                  <a:lnTo>
                    <a:pt x="172" y="160"/>
                  </a:lnTo>
                  <a:lnTo>
                    <a:pt x="162" y="156"/>
                  </a:lnTo>
                  <a:lnTo>
                    <a:pt x="153" y="153"/>
                  </a:lnTo>
                  <a:lnTo>
                    <a:pt x="142" y="149"/>
                  </a:lnTo>
                  <a:lnTo>
                    <a:pt x="134" y="145"/>
                  </a:lnTo>
                  <a:lnTo>
                    <a:pt x="125" y="140"/>
                  </a:lnTo>
                  <a:lnTo>
                    <a:pt x="118" y="136"/>
                  </a:lnTo>
                  <a:lnTo>
                    <a:pt x="109" y="131"/>
                  </a:lnTo>
                  <a:lnTo>
                    <a:pt x="101" y="127"/>
                  </a:lnTo>
                  <a:lnTo>
                    <a:pt x="93" y="122"/>
                  </a:lnTo>
                  <a:lnTo>
                    <a:pt x="85" y="117"/>
                  </a:lnTo>
                  <a:lnTo>
                    <a:pt x="76" y="111"/>
                  </a:lnTo>
                  <a:lnTo>
                    <a:pt x="68" y="105"/>
                  </a:lnTo>
                  <a:lnTo>
                    <a:pt x="59" y="100"/>
                  </a:lnTo>
                  <a:lnTo>
                    <a:pt x="49" y="94"/>
                  </a:lnTo>
                  <a:lnTo>
                    <a:pt x="40" y="88"/>
                  </a:lnTo>
                  <a:lnTo>
                    <a:pt x="32" y="82"/>
                  </a:lnTo>
                  <a:lnTo>
                    <a:pt x="25" y="75"/>
                  </a:lnTo>
                  <a:lnTo>
                    <a:pt x="18" y="68"/>
                  </a:lnTo>
                  <a:lnTo>
                    <a:pt x="12" y="60"/>
                  </a:lnTo>
                  <a:lnTo>
                    <a:pt x="8" y="54"/>
                  </a:lnTo>
                  <a:lnTo>
                    <a:pt x="4" y="46"/>
                  </a:lnTo>
                  <a:lnTo>
                    <a:pt x="2" y="39"/>
                  </a:lnTo>
                  <a:lnTo>
                    <a:pt x="0" y="32"/>
                  </a:lnTo>
                  <a:lnTo>
                    <a:pt x="0" y="27"/>
                  </a:lnTo>
                  <a:lnTo>
                    <a:pt x="2" y="22"/>
                  </a:lnTo>
                  <a:lnTo>
                    <a:pt x="4" y="18"/>
                  </a:lnTo>
                  <a:lnTo>
                    <a:pt x="8" y="16"/>
                  </a:lnTo>
                  <a:lnTo>
                    <a:pt x="14" y="14"/>
                  </a:lnTo>
                  <a:lnTo>
                    <a:pt x="22" y="14"/>
                  </a:lnTo>
                  <a:lnTo>
                    <a:pt x="33" y="17"/>
                  </a:lnTo>
                  <a:lnTo>
                    <a:pt x="74" y="27"/>
                  </a:lnTo>
                  <a:lnTo>
                    <a:pt x="77" y="28"/>
                  </a:lnTo>
                  <a:lnTo>
                    <a:pt x="79" y="28"/>
                  </a:lnTo>
                  <a:lnTo>
                    <a:pt x="81" y="29"/>
                  </a:lnTo>
                  <a:lnTo>
                    <a:pt x="83" y="30"/>
                  </a:lnTo>
                  <a:lnTo>
                    <a:pt x="85" y="30"/>
                  </a:lnTo>
                  <a:lnTo>
                    <a:pt x="87" y="31"/>
                  </a:lnTo>
                  <a:lnTo>
                    <a:pt x="88" y="32"/>
                  </a:lnTo>
                  <a:lnTo>
                    <a:pt x="90" y="35"/>
                  </a:lnTo>
                  <a:lnTo>
                    <a:pt x="90" y="36"/>
                  </a:lnTo>
                  <a:lnTo>
                    <a:pt x="91" y="38"/>
                  </a:lnTo>
                  <a:lnTo>
                    <a:pt x="93" y="40"/>
                  </a:lnTo>
                  <a:lnTo>
                    <a:pt x="95" y="45"/>
                  </a:lnTo>
                  <a:lnTo>
                    <a:pt x="95" y="45"/>
                  </a:lnTo>
                  <a:close/>
                </a:path>
              </a:pathLst>
            </a:custGeom>
            <a:solidFill>
              <a:srgbClr val="FFFF26"/>
            </a:solidFill>
            <a:ln w="9525">
              <a:noFill/>
            </a:ln>
          </p:spPr>
          <p:txBody>
            <a:bodyPr/>
            <a:p>
              <a:endParaRPr lang="zh-CN" altLang="en-US"/>
            </a:p>
          </p:txBody>
        </p:sp>
        <p:sp>
          <p:nvSpPr>
            <p:cNvPr id="8219" name="任意多边形 33820"/>
            <p:cNvSpPr/>
            <p:nvPr/>
          </p:nvSpPr>
          <p:spPr>
            <a:xfrm>
              <a:off x="2112" y="1841"/>
              <a:ext cx="132" cy="106"/>
            </a:xfrm>
            <a:custGeom>
              <a:avLst/>
              <a:gdLst/>
              <a:ahLst/>
              <a:cxnLst/>
              <a:pathLst>
                <a:path w="264" h="211">
                  <a:moveTo>
                    <a:pt x="255" y="49"/>
                  </a:moveTo>
                  <a:lnTo>
                    <a:pt x="245" y="58"/>
                  </a:lnTo>
                  <a:lnTo>
                    <a:pt x="237" y="66"/>
                  </a:lnTo>
                  <a:lnTo>
                    <a:pt x="229" y="74"/>
                  </a:lnTo>
                  <a:lnTo>
                    <a:pt x="222" y="83"/>
                  </a:lnTo>
                  <a:lnTo>
                    <a:pt x="215" y="91"/>
                  </a:lnTo>
                  <a:lnTo>
                    <a:pt x="208" y="99"/>
                  </a:lnTo>
                  <a:lnTo>
                    <a:pt x="201" y="107"/>
                  </a:lnTo>
                  <a:lnTo>
                    <a:pt x="195" y="116"/>
                  </a:lnTo>
                  <a:lnTo>
                    <a:pt x="188" y="124"/>
                  </a:lnTo>
                  <a:lnTo>
                    <a:pt x="182" y="132"/>
                  </a:lnTo>
                  <a:lnTo>
                    <a:pt x="174" y="139"/>
                  </a:lnTo>
                  <a:lnTo>
                    <a:pt x="167" y="147"/>
                  </a:lnTo>
                  <a:lnTo>
                    <a:pt x="159" y="154"/>
                  </a:lnTo>
                  <a:lnTo>
                    <a:pt x="151" y="161"/>
                  </a:lnTo>
                  <a:lnTo>
                    <a:pt x="141" y="168"/>
                  </a:lnTo>
                  <a:lnTo>
                    <a:pt x="132" y="175"/>
                  </a:lnTo>
                  <a:lnTo>
                    <a:pt x="128" y="177"/>
                  </a:lnTo>
                  <a:lnTo>
                    <a:pt x="124" y="179"/>
                  </a:lnTo>
                  <a:lnTo>
                    <a:pt x="121" y="181"/>
                  </a:lnTo>
                  <a:lnTo>
                    <a:pt x="118" y="183"/>
                  </a:lnTo>
                  <a:lnTo>
                    <a:pt x="114" y="184"/>
                  </a:lnTo>
                  <a:lnTo>
                    <a:pt x="111" y="186"/>
                  </a:lnTo>
                  <a:lnTo>
                    <a:pt x="107" y="187"/>
                  </a:lnTo>
                  <a:lnTo>
                    <a:pt x="104" y="189"/>
                  </a:lnTo>
                  <a:lnTo>
                    <a:pt x="101" y="190"/>
                  </a:lnTo>
                  <a:lnTo>
                    <a:pt x="97" y="191"/>
                  </a:lnTo>
                  <a:lnTo>
                    <a:pt x="94" y="192"/>
                  </a:lnTo>
                  <a:lnTo>
                    <a:pt x="91" y="194"/>
                  </a:lnTo>
                  <a:lnTo>
                    <a:pt x="87" y="196"/>
                  </a:lnTo>
                  <a:lnTo>
                    <a:pt x="83" y="197"/>
                  </a:lnTo>
                  <a:lnTo>
                    <a:pt x="80" y="200"/>
                  </a:lnTo>
                  <a:lnTo>
                    <a:pt x="76" y="202"/>
                  </a:lnTo>
                  <a:lnTo>
                    <a:pt x="66" y="207"/>
                  </a:lnTo>
                  <a:lnTo>
                    <a:pt x="57" y="210"/>
                  </a:lnTo>
                  <a:lnTo>
                    <a:pt x="46" y="211"/>
                  </a:lnTo>
                  <a:lnTo>
                    <a:pt x="38" y="210"/>
                  </a:lnTo>
                  <a:lnTo>
                    <a:pt x="30" y="206"/>
                  </a:lnTo>
                  <a:lnTo>
                    <a:pt x="22" y="202"/>
                  </a:lnTo>
                  <a:lnTo>
                    <a:pt x="15" y="196"/>
                  </a:lnTo>
                  <a:lnTo>
                    <a:pt x="10" y="190"/>
                  </a:lnTo>
                  <a:lnTo>
                    <a:pt x="5" y="182"/>
                  </a:lnTo>
                  <a:lnTo>
                    <a:pt x="2" y="174"/>
                  </a:lnTo>
                  <a:lnTo>
                    <a:pt x="0" y="165"/>
                  </a:lnTo>
                  <a:lnTo>
                    <a:pt x="1" y="156"/>
                  </a:lnTo>
                  <a:lnTo>
                    <a:pt x="3" y="147"/>
                  </a:lnTo>
                  <a:lnTo>
                    <a:pt x="7" y="139"/>
                  </a:lnTo>
                  <a:lnTo>
                    <a:pt x="13" y="130"/>
                  </a:lnTo>
                  <a:lnTo>
                    <a:pt x="22" y="124"/>
                  </a:lnTo>
                  <a:lnTo>
                    <a:pt x="25" y="120"/>
                  </a:lnTo>
                  <a:lnTo>
                    <a:pt x="28" y="118"/>
                  </a:lnTo>
                  <a:lnTo>
                    <a:pt x="31" y="115"/>
                  </a:lnTo>
                  <a:lnTo>
                    <a:pt x="34" y="112"/>
                  </a:lnTo>
                  <a:lnTo>
                    <a:pt x="38" y="106"/>
                  </a:lnTo>
                  <a:lnTo>
                    <a:pt x="43" y="100"/>
                  </a:lnTo>
                  <a:lnTo>
                    <a:pt x="48" y="95"/>
                  </a:lnTo>
                  <a:lnTo>
                    <a:pt x="53" y="89"/>
                  </a:lnTo>
                  <a:lnTo>
                    <a:pt x="55" y="86"/>
                  </a:lnTo>
                  <a:lnTo>
                    <a:pt x="58" y="84"/>
                  </a:lnTo>
                  <a:lnTo>
                    <a:pt x="61" y="81"/>
                  </a:lnTo>
                  <a:lnTo>
                    <a:pt x="65" y="79"/>
                  </a:lnTo>
                  <a:lnTo>
                    <a:pt x="74" y="72"/>
                  </a:lnTo>
                  <a:lnTo>
                    <a:pt x="86" y="67"/>
                  </a:lnTo>
                  <a:lnTo>
                    <a:pt x="95" y="62"/>
                  </a:lnTo>
                  <a:lnTo>
                    <a:pt x="105" y="59"/>
                  </a:lnTo>
                  <a:lnTo>
                    <a:pt x="115" y="55"/>
                  </a:lnTo>
                  <a:lnTo>
                    <a:pt x="124" y="52"/>
                  </a:lnTo>
                  <a:lnTo>
                    <a:pt x="134" y="49"/>
                  </a:lnTo>
                  <a:lnTo>
                    <a:pt x="144" y="46"/>
                  </a:lnTo>
                  <a:lnTo>
                    <a:pt x="153" y="43"/>
                  </a:lnTo>
                  <a:lnTo>
                    <a:pt x="162" y="40"/>
                  </a:lnTo>
                  <a:lnTo>
                    <a:pt x="171" y="36"/>
                  </a:lnTo>
                  <a:lnTo>
                    <a:pt x="181" y="32"/>
                  </a:lnTo>
                  <a:lnTo>
                    <a:pt x="190" y="27"/>
                  </a:lnTo>
                  <a:lnTo>
                    <a:pt x="199" y="22"/>
                  </a:lnTo>
                  <a:lnTo>
                    <a:pt x="210" y="15"/>
                  </a:lnTo>
                  <a:lnTo>
                    <a:pt x="219" y="8"/>
                  </a:lnTo>
                  <a:lnTo>
                    <a:pt x="225" y="4"/>
                  </a:lnTo>
                  <a:lnTo>
                    <a:pt x="230" y="1"/>
                  </a:lnTo>
                  <a:lnTo>
                    <a:pt x="235" y="0"/>
                  </a:lnTo>
                  <a:lnTo>
                    <a:pt x="240" y="0"/>
                  </a:lnTo>
                  <a:lnTo>
                    <a:pt x="244" y="1"/>
                  </a:lnTo>
                  <a:lnTo>
                    <a:pt x="249" y="3"/>
                  </a:lnTo>
                  <a:lnTo>
                    <a:pt x="253" y="6"/>
                  </a:lnTo>
                  <a:lnTo>
                    <a:pt x="257" y="10"/>
                  </a:lnTo>
                  <a:lnTo>
                    <a:pt x="260" y="13"/>
                  </a:lnTo>
                  <a:lnTo>
                    <a:pt x="262" y="18"/>
                  </a:lnTo>
                  <a:lnTo>
                    <a:pt x="263" y="23"/>
                  </a:lnTo>
                  <a:lnTo>
                    <a:pt x="264" y="28"/>
                  </a:lnTo>
                  <a:lnTo>
                    <a:pt x="263" y="33"/>
                  </a:lnTo>
                  <a:lnTo>
                    <a:pt x="262" y="39"/>
                  </a:lnTo>
                  <a:lnTo>
                    <a:pt x="259" y="44"/>
                  </a:lnTo>
                  <a:lnTo>
                    <a:pt x="255" y="49"/>
                  </a:lnTo>
                  <a:lnTo>
                    <a:pt x="255" y="49"/>
                  </a:lnTo>
                  <a:close/>
                </a:path>
              </a:pathLst>
            </a:custGeom>
            <a:solidFill>
              <a:srgbClr val="FFFF26"/>
            </a:solidFill>
            <a:ln w="9525">
              <a:noFill/>
            </a:ln>
          </p:spPr>
          <p:txBody>
            <a:bodyPr/>
            <a:p>
              <a:endParaRPr lang="zh-CN" altLang="en-US"/>
            </a:p>
          </p:txBody>
        </p:sp>
        <p:sp>
          <p:nvSpPr>
            <p:cNvPr id="8220" name="任意多边形 33821"/>
            <p:cNvSpPr/>
            <p:nvPr/>
          </p:nvSpPr>
          <p:spPr>
            <a:xfrm>
              <a:off x="2395" y="2247"/>
              <a:ext cx="90" cy="35"/>
            </a:xfrm>
            <a:custGeom>
              <a:avLst/>
              <a:gdLst/>
              <a:ahLst/>
              <a:cxnLst/>
              <a:pathLst>
                <a:path w="181" h="72">
                  <a:moveTo>
                    <a:pt x="25" y="0"/>
                  </a:moveTo>
                  <a:lnTo>
                    <a:pt x="33" y="0"/>
                  </a:lnTo>
                  <a:lnTo>
                    <a:pt x="41" y="1"/>
                  </a:lnTo>
                  <a:lnTo>
                    <a:pt x="50" y="2"/>
                  </a:lnTo>
                  <a:lnTo>
                    <a:pt x="58" y="3"/>
                  </a:lnTo>
                  <a:lnTo>
                    <a:pt x="66" y="5"/>
                  </a:lnTo>
                  <a:lnTo>
                    <a:pt x="74" y="7"/>
                  </a:lnTo>
                  <a:lnTo>
                    <a:pt x="82" y="9"/>
                  </a:lnTo>
                  <a:lnTo>
                    <a:pt x="90" y="11"/>
                  </a:lnTo>
                  <a:lnTo>
                    <a:pt x="98" y="13"/>
                  </a:lnTo>
                  <a:lnTo>
                    <a:pt x="106" y="15"/>
                  </a:lnTo>
                  <a:lnTo>
                    <a:pt x="114" y="17"/>
                  </a:lnTo>
                  <a:lnTo>
                    <a:pt x="122" y="18"/>
                  </a:lnTo>
                  <a:lnTo>
                    <a:pt x="131" y="20"/>
                  </a:lnTo>
                  <a:lnTo>
                    <a:pt x="140" y="21"/>
                  </a:lnTo>
                  <a:lnTo>
                    <a:pt x="148" y="22"/>
                  </a:lnTo>
                  <a:lnTo>
                    <a:pt x="157" y="22"/>
                  </a:lnTo>
                  <a:lnTo>
                    <a:pt x="162" y="22"/>
                  </a:lnTo>
                  <a:lnTo>
                    <a:pt x="167" y="24"/>
                  </a:lnTo>
                  <a:lnTo>
                    <a:pt x="171" y="26"/>
                  </a:lnTo>
                  <a:lnTo>
                    <a:pt x="175" y="30"/>
                  </a:lnTo>
                  <a:lnTo>
                    <a:pt x="177" y="33"/>
                  </a:lnTo>
                  <a:lnTo>
                    <a:pt x="179" y="37"/>
                  </a:lnTo>
                  <a:lnTo>
                    <a:pt x="181" y="41"/>
                  </a:lnTo>
                  <a:lnTo>
                    <a:pt x="181" y="46"/>
                  </a:lnTo>
                  <a:lnTo>
                    <a:pt x="181" y="51"/>
                  </a:lnTo>
                  <a:lnTo>
                    <a:pt x="179" y="55"/>
                  </a:lnTo>
                  <a:lnTo>
                    <a:pt x="177" y="60"/>
                  </a:lnTo>
                  <a:lnTo>
                    <a:pt x="175" y="64"/>
                  </a:lnTo>
                  <a:lnTo>
                    <a:pt x="171" y="67"/>
                  </a:lnTo>
                  <a:lnTo>
                    <a:pt x="167" y="70"/>
                  </a:lnTo>
                  <a:lnTo>
                    <a:pt x="162" y="71"/>
                  </a:lnTo>
                  <a:lnTo>
                    <a:pt x="157" y="72"/>
                  </a:lnTo>
                  <a:lnTo>
                    <a:pt x="148" y="72"/>
                  </a:lnTo>
                  <a:lnTo>
                    <a:pt x="139" y="71"/>
                  </a:lnTo>
                  <a:lnTo>
                    <a:pt x="131" y="70"/>
                  </a:lnTo>
                  <a:lnTo>
                    <a:pt x="122" y="69"/>
                  </a:lnTo>
                  <a:lnTo>
                    <a:pt x="113" y="67"/>
                  </a:lnTo>
                  <a:lnTo>
                    <a:pt x="105" y="65"/>
                  </a:lnTo>
                  <a:lnTo>
                    <a:pt x="97" y="63"/>
                  </a:lnTo>
                  <a:lnTo>
                    <a:pt x="89" y="62"/>
                  </a:lnTo>
                  <a:lnTo>
                    <a:pt x="81" y="59"/>
                  </a:lnTo>
                  <a:lnTo>
                    <a:pt x="72" y="57"/>
                  </a:lnTo>
                  <a:lnTo>
                    <a:pt x="64" y="53"/>
                  </a:lnTo>
                  <a:lnTo>
                    <a:pt x="56" y="52"/>
                  </a:lnTo>
                  <a:lnTo>
                    <a:pt x="48" y="49"/>
                  </a:lnTo>
                  <a:lnTo>
                    <a:pt x="39" y="47"/>
                  </a:lnTo>
                  <a:lnTo>
                    <a:pt x="31" y="45"/>
                  </a:lnTo>
                  <a:lnTo>
                    <a:pt x="23" y="44"/>
                  </a:lnTo>
                  <a:lnTo>
                    <a:pt x="17" y="43"/>
                  </a:lnTo>
                  <a:lnTo>
                    <a:pt x="12" y="41"/>
                  </a:lnTo>
                  <a:lnTo>
                    <a:pt x="8" y="39"/>
                  </a:lnTo>
                  <a:lnTo>
                    <a:pt x="6" y="36"/>
                  </a:lnTo>
                  <a:lnTo>
                    <a:pt x="3" y="32"/>
                  </a:lnTo>
                  <a:lnTo>
                    <a:pt x="1" y="28"/>
                  </a:lnTo>
                  <a:lnTo>
                    <a:pt x="0" y="25"/>
                  </a:lnTo>
                  <a:lnTo>
                    <a:pt x="0" y="21"/>
                  </a:lnTo>
                  <a:lnTo>
                    <a:pt x="0" y="17"/>
                  </a:lnTo>
                  <a:lnTo>
                    <a:pt x="3" y="13"/>
                  </a:lnTo>
                  <a:lnTo>
                    <a:pt x="5" y="9"/>
                  </a:lnTo>
                  <a:lnTo>
                    <a:pt x="8" y="7"/>
                  </a:lnTo>
                  <a:lnTo>
                    <a:pt x="11" y="3"/>
                  </a:lnTo>
                  <a:lnTo>
                    <a:pt x="15" y="2"/>
                  </a:lnTo>
                  <a:lnTo>
                    <a:pt x="20" y="0"/>
                  </a:lnTo>
                  <a:lnTo>
                    <a:pt x="25" y="0"/>
                  </a:lnTo>
                  <a:lnTo>
                    <a:pt x="25" y="0"/>
                  </a:lnTo>
                  <a:close/>
                </a:path>
              </a:pathLst>
            </a:custGeom>
            <a:solidFill>
              <a:srgbClr val="5ACCD9"/>
            </a:solidFill>
            <a:ln w="9525">
              <a:noFill/>
            </a:ln>
          </p:spPr>
          <p:txBody>
            <a:bodyPr/>
            <a:p>
              <a:endParaRPr lang="zh-CN" altLang="en-US"/>
            </a:p>
          </p:txBody>
        </p:sp>
        <p:sp>
          <p:nvSpPr>
            <p:cNvPr id="8221" name="任意多边形 33822"/>
            <p:cNvSpPr/>
            <p:nvPr/>
          </p:nvSpPr>
          <p:spPr>
            <a:xfrm>
              <a:off x="2391" y="2291"/>
              <a:ext cx="85" cy="33"/>
            </a:xfrm>
            <a:custGeom>
              <a:avLst/>
              <a:gdLst/>
              <a:ahLst/>
              <a:cxnLst/>
              <a:pathLst>
                <a:path w="172" h="64">
                  <a:moveTo>
                    <a:pt x="28" y="10"/>
                  </a:moveTo>
                  <a:lnTo>
                    <a:pt x="33" y="10"/>
                  </a:lnTo>
                  <a:lnTo>
                    <a:pt x="40" y="11"/>
                  </a:lnTo>
                  <a:lnTo>
                    <a:pt x="47" y="11"/>
                  </a:lnTo>
                  <a:lnTo>
                    <a:pt x="54" y="12"/>
                  </a:lnTo>
                  <a:lnTo>
                    <a:pt x="61" y="12"/>
                  </a:lnTo>
                  <a:lnTo>
                    <a:pt x="70" y="12"/>
                  </a:lnTo>
                  <a:lnTo>
                    <a:pt x="78" y="11"/>
                  </a:lnTo>
                  <a:lnTo>
                    <a:pt x="86" y="11"/>
                  </a:lnTo>
                  <a:lnTo>
                    <a:pt x="94" y="10"/>
                  </a:lnTo>
                  <a:lnTo>
                    <a:pt x="102" y="10"/>
                  </a:lnTo>
                  <a:lnTo>
                    <a:pt x="110" y="9"/>
                  </a:lnTo>
                  <a:lnTo>
                    <a:pt x="118" y="8"/>
                  </a:lnTo>
                  <a:lnTo>
                    <a:pt x="125" y="6"/>
                  </a:lnTo>
                  <a:lnTo>
                    <a:pt x="133" y="5"/>
                  </a:lnTo>
                  <a:lnTo>
                    <a:pt x="139" y="3"/>
                  </a:lnTo>
                  <a:lnTo>
                    <a:pt x="146" y="1"/>
                  </a:lnTo>
                  <a:lnTo>
                    <a:pt x="150" y="0"/>
                  </a:lnTo>
                  <a:lnTo>
                    <a:pt x="154" y="0"/>
                  </a:lnTo>
                  <a:lnTo>
                    <a:pt x="158" y="0"/>
                  </a:lnTo>
                  <a:lnTo>
                    <a:pt x="162" y="2"/>
                  </a:lnTo>
                  <a:lnTo>
                    <a:pt x="164" y="4"/>
                  </a:lnTo>
                  <a:lnTo>
                    <a:pt x="167" y="7"/>
                  </a:lnTo>
                  <a:lnTo>
                    <a:pt x="169" y="10"/>
                  </a:lnTo>
                  <a:lnTo>
                    <a:pt x="171" y="14"/>
                  </a:lnTo>
                  <a:lnTo>
                    <a:pt x="172" y="17"/>
                  </a:lnTo>
                  <a:lnTo>
                    <a:pt x="172" y="21"/>
                  </a:lnTo>
                  <a:lnTo>
                    <a:pt x="172" y="24"/>
                  </a:lnTo>
                  <a:lnTo>
                    <a:pt x="171" y="29"/>
                  </a:lnTo>
                  <a:lnTo>
                    <a:pt x="169" y="32"/>
                  </a:lnTo>
                  <a:lnTo>
                    <a:pt x="167" y="36"/>
                  </a:lnTo>
                  <a:lnTo>
                    <a:pt x="163" y="39"/>
                  </a:lnTo>
                  <a:lnTo>
                    <a:pt x="159" y="42"/>
                  </a:lnTo>
                  <a:lnTo>
                    <a:pt x="148" y="47"/>
                  </a:lnTo>
                  <a:lnTo>
                    <a:pt x="137" y="51"/>
                  </a:lnTo>
                  <a:lnTo>
                    <a:pt x="127" y="54"/>
                  </a:lnTo>
                  <a:lnTo>
                    <a:pt x="119" y="57"/>
                  </a:lnTo>
                  <a:lnTo>
                    <a:pt x="111" y="59"/>
                  </a:lnTo>
                  <a:lnTo>
                    <a:pt x="103" y="61"/>
                  </a:lnTo>
                  <a:lnTo>
                    <a:pt x="96" y="62"/>
                  </a:lnTo>
                  <a:lnTo>
                    <a:pt x="89" y="64"/>
                  </a:lnTo>
                  <a:lnTo>
                    <a:pt x="82" y="63"/>
                  </a:lnTo>
                  <a:lnTo>
                    <a:pt x="74" y="62"/>
                  </a:lnTo>
                  <a:lnTo>
                    <a:pt x="66" y="61"/>
                  </a:lnTo>
                  <a:lnTo>
                    <a:pt x="58" y="60"/>
                  </a:lnTo>
                  <a:lnTo>
                    <a:pt x="49" y="57"/>
                  </a:lnTo>
                  <a:lnTo>
                    <a:pt x="39" y="55"/>
                  </a:lnTo>
                  <a:lnTo>
                    <a:pt x="29" y="51"/>
                  </a:lnTo>
                  <a:lnTo>
                    <a:pt x="17" y="48"/>
                  </a:lnTo>
                  <a:lnTo>
                    <a:pt x="12" y="46"/>
                  </a:lnTo>
                  <a:lnTo>
                    <a:pt x="7" y="44"/>
                  </a:lnTo>
                  <a:lnTo>
                    <a:pt x="4" y="41"/>
                  </a:lnTo>
                  <a:lnTo>
                    <a:pt x="2" y="38"/>
                  </a:lnTo>
                  <a:lnTo>
                    <a:pt x="0" y="34"/>
                  </a:lnTo>
                  <a:lnTo>
                    <a:pt x="0" y="31"/>
                  </a:lnTo>
                  <a:lnTo>
                    <a:pt x="0" y="28"/>
                  </a:lnTo>
                  <a:lnTo>
                    <a:pt x="1" y="24"/>
                  </a:lnTo>
                  <a:lnTo>
                    <a:pt x="2" y="20"/>
                  </a:lnTo>
                  <a:lnTo>
                    <a:pt x="4" y="17"/>
                  </a:lnTo>
                  <a:lnTo>
                    <a:pt x="6" y="14"/>
                  </a:lnTo>
                  <a:lnTo>
                    <a:pt x="9" y="12"/>
                  </a:lnTo>
                  <a:lnTo>
                    <a:pt x="14" y="10"/>
                  </a:lnTo>
                  <a:lnTo>
                    <a:pt x="18" y="9"/>
                  </a:lnTo>
                  <a:lnTo>
                    <a:pt x="23" y="9"/>
                  </a:lnTo>
                  <a:lnTo>
                    <a:pt x="28" y="10"/>
                  </a:lnTo>
                  <a:lnTo>
                    <a:pt x="28" y="10"/>
                  </a:lnTo>
                  <a:close/>
                </a:path>
              </a:pathLst>
            </a:custGeom>
            <a:solidFill>
              <a:srgbClr val="4DFFB3"/>
            </a:solidFill>
            <a:ln w="9525">
              <a:noFill/>
            </a:ln>
          </p:spPr>
          <p:txBody>
            <a:bodyPr/>
            <a:p>
              <a:endParaRPr lang="zh-CN" altLang="en-US"/>
            </a:p>
          </p:txBody>
        </p:sp>
        <p:sp>
          <p:nvSpPr>
            <p:cNvPr id="8222" name="任意多边形 33823"/>
            <p:cNvSpPr/>
            <p:nvPr/>
          </p:nvSpPr>
          <p:spPr>
            <a:xfrm>
              <a:off x="2419" y="2327"/>
              <a:ext cx="52" cy="25"/>
            </a:xfrm>
            <a:custGeom>
              <a:avLst/>
              <a:gdLst/>
              <a:ahLst/>
              <a:cxnLst/>
              <a:pathLst>
                <a:path w="103" h="52">
                  <a:moveTo>
                    <a:pt x="24" y="10"/>
                  </a:moveTo>
                  <a:lnTo>
                    <a:pt x="30" y="12"/>
                  </a:lnTo>
                  <a:lnTo>
                    <a:pt x="35" y="12"/>
                  </a:lnTo>
                  <a:lnTo>
                    <a:pt x="41" y="11"/>
                  </a:lnTo>
                  <a:lnTo>
                    <a:pt x="47" y="10"/>
                  </a:lnTo>
                  <a:lnTo>
                    <a:pt x="53" y="8"/>
                  </a:lnTo>
                  <a:lnTo>
                    <a:pt x="58" y="6"/>
                  </a:lnTo>
                  <a:lnTo>
                    <a:pt x="61" y="5"/>
                  </a:lnTo>
                  <a:lnTo>
                    <a:pt x="64" y="4"/>
                  </a:lnTo>
                  <a:lnTo>
                    <a:pt x="67" y="3"/>
                  </a:lnTo>
                  <a:lnTo>
                    <a:pt x="71" y="2"/>
                  </a:lnTo>
                  <a:lnTo>
                    <a:pt x="77" y="0"/>
                  </a:lnTo>
                  <a:lnTo>
                    <a:pt x="82" y="0"/>
                  </a:lnTo>
                  <a:lnTo>
                    <a:pt x="86" y="0"/>
                  </a:lnTo>
                  <a:lnTo>
                    <a:pt x="91" y="3"/>
                  </a:lnTo>
                  <a:lnTo>
                    <a:pt x="93" y="4"/>
                  </a:lnTo>
                  <a:lnTo>
                    <a:pt x="97" y="8"/>
                  </a:lnTo>
                  <a:lnTo>
                    <a:pt x="100" y="11"/>
                  </a:lnTo>
                  <a:lnTo>
                    <a:pt x="102" y="16"/>
                  </a:lnTo>
                  <a:lnTo>
                    <a:pt x="102" y="19"/>
                  </a:lnTo>
                  <a:lnTo>
                    <a:pt x="103" y="25"/>
                  </a:lnTo>
                  <a:lnTo>
                    <a:pt x="102" y="29"/>
                  </a:lnTo>
                  <a:lnTo>
                    <a:pt x="101" y="33"/>
                  </a:lnTo>
                  <a:lnTo>
                    <a:pt x="99" y="37"/>
                  </a:lnTo>
                  <a:lnTo>
                    <a:pt x="96" y="41"/>
                  </a:lnTo>
                  <a:lnTo>
                    <a:pt x="92" y="44"/>
                  </a:lnTo>
                  <a:lnTo>
                    <a:pt x="88" y="47"/>
                  </a:lnTo>
                  <a:lnTo>
                    <a:pt x="83" y="48"/>
                  </a:lnTo>
                  <a:lnTo>
                    <a:pt x="78" y="50"/>
                  </a:lnTo>
                  <a:lnTo>
                    <a:pt x="74" y="51"/>
                  </a:lnTo>
                  <a:lnTo>
                    <a:pt x="68" y="52"/>
                  </a:lnTo>
                  <a:lnTo>
                    <a:pt x="64" y="52"/>
                  </a:lnTo>
                  <a:lnTo>
                    <a:pt x="59" y="52"/>
                  </a:lnTo>
                  <a:lnTo>
                    <a:pt x="55" y="52"/>
                  </a:lnTo>
                  <a:lnTo>
                    <a:pt x="51" y="52"/>
                  </a:lnTo>
                  <a:lnTo>
                    <a:pt x="46" y="52"/>
                  </a:lnTo>
                  <a:lnTo>
                    <a:pt x="41" y="51"/>
                  </a:lnTo>
                  <a:lnTo>
                    <a:pt x="37" y="51"/>
                  </a:lnTo>
                  <a:lnTo>
                    <a:pt x="32" y="50"/>
                  </a:lnTo>
                  <a:lnTo>
                    <a:pt x="27" y="49"/>
                  </a:lnTo>
                  <a:lnTo>
                    <a:pt x="23" y="49"/>
                  </a:lnTo>
                  <a:lnTo>
                    <a:pt x="18" y="47"/>
                  </a:lnTo>
                  <a:lnTo>
                    <a:pt x="13" y="47"/>
                  </a:lnTo>
                  <a:lnTo>
                    <a:pt x="9" y="45"/>
                  </a:lnTo>
                  <a:lnTo>
                    <a:pt x="6" y="43"/>
                  </a:lnTo>
                  <a:lnTo>
                    <a:pt x="3" y="40"/>
                  </a:lnTo>
                  <a:lnTo>
                    <a:pt x="2" y="38"/>
                  </a:lnTo>
                  <a:lnTo>
                    <a:pt x="0" y="34"/>
                  </a:lnTo>
                  <a:lnTo>
                    <a:pt x="0" y="31"/>
                  </a:lnTo>
                  <a:lnTo>
                    <a:pt x="0" y="28"/>
                  </a:lnTo>
                  <a:lnTo>
                    <a:pt x="2" y="25"/>
                  </a:lnTo>
                  <a:lnTo>
                    <a:pt x="3" y="21"/>
                  </a:lnTo>
                  <a:lnTo>
                    <a:pt x="5" y="17"/>
                  </a:lnTo>
                  <a:lnTo>
                    <a:pt x="7" y="14"/>
                  </a:lnTo>
                  <a:lnTo>
                    <a:pt x="10" y="13"/>
                  </a:lnTo>
                  <a:lnTo>
                    <a:pt x="13" y="10"/>
                  </a:lnTo>
                  <a:lnTo>
                    <a:pt x="16" y="10"/>
                  </a:lnTo>
                  <a:lnTo>
                    <a:pt x="20" y="9"/>
                  </a:lnTo>
                  <a:lnTo>
                    <a:pt x="24" y="10"/>
                  </a:lnTo>
                  <a:lnTo>
                    <a:pt x="24" y="10"/>
                  </a:lnTo>
                  <a:close/>
                </a:path>
              </a:pathLst>
            </a:custGeom>
            <a:solidFill>
              <a:srgbClr val="4DFFB3"/>
            </a:solidFill>
            <a:ln w="9525">
              <a:noFill/>
            </a:ln>
          </p:spPr>
          <p:txBody>
            <a:bodyPr/>
            <a:p>
              <a:endParaRPr lang="zh-CN" altLang="en-US"/>
            </a:p>
          </p:txBody>
        </p:sp>
        <p:sp>
          <p:nvSpPr>
            <p:cNvPr id="8223" name="任意多边形 33824"/>
            <p:cNvSpPr/>
            <p:nvPr/>
          </p:nvSpPr>
          <p:spPr>
            <a:xfrm>
              <a:off x="2533" y="1861"/>
              <a:ext cx="163" cy="345"/>
            </a:xfrm>
            <a:custGeom>
              <a:avLst/>
              <a:gdLst/>
              <a:ahLst/>
              <a:cxnLst/>
              <a:pathLst>
                <a:path w="326" h="689">
                  <a:moveTo>
                    <a:pt x="326" y="20"/>
                  </a:moveTo>
                  <a:lnTo>
                    <a:pt x="324" y="53"/>
                  </a:lnTo>
                  <a:lnTo>
                    <a:pt x="318" y="88"/>
                  </a:lnTo>
                  <a:lnTo>
                    <a:pt x="309" y="121"/>
                  </a:lnTo>
                  <a:lnTo>
                    <a:pt x="298" y="154"/>
                  </a:lnTo>
                  <a:lnTo>
                    <a:pt x="283" y="186"/>
                  </a:lnTo>
                  <a:lnTo>
                    <a:pt x="268" y="219"/>
                  </a:lnTo>
                  <a:lnTo>
                    <a:pt x="251" y="251"/>
                  </a:lnTo>
                  <a:lnTo>
                    <a:pt x="233" y="283"/>
                  </a:lnTo>
                  <a:lnTo>
                    <a:pt x="215" y="315"/>
                  </a:lnTo>
                  <a:lnTo>
                    <a:pt x="195" y="348"/>
                  </a:lnTo>
                  <a:lnTo>
                    <a:pt x="177" y="380"/>
                  </a:lnTo>
                  <a:lnTo>
                    <a:pt x="161" y="412"/>
                  </a:lnTo>
                  <a:lnTo>
                    <a:pt x="144" y="444"/>
                  </a:lnTo>
                  <a:lnTo>
                    <a:pt x="131" y="477"/>
                  </a:lnTo>
                  <a:lnTo>
                    <a:pt x="119" y="510"/>
                  </a:lnTo>
                  <a:lnTo>
                    <a:pt x="110" y="544"/>
                  </a:lnTo>
                  <a:lnTo>
                    <a:pt x="109" y="549"/>
                  </a:lnTo>
                  <a:lnTo>
                    <a:pt x="107" y="556"/>
                  </a:lnTo>
                  <a:lnTo>
                    <a:pt x="106" y="562"/>
                  </a:lnTo>
                  <a:lnTo>
                    <a:pt x="106" y="568"/>
                  </a:lnTo>
                  <a:lnTo>
                    <a:pt x="106" y="574"/>
                  </a:lnTo>
                  <a:lnTo>
                    <a:pt x="106" y="581"/>
                  </a:lnTo>
                  <a:lnTo>
                    <a:pt x="107" y="587"/>
                  </a:lnTo>
                  <a:lnTo>
                    <a:pt x="107" y="594"/>
                  </a:lnTo>
                  <a:lnTo>
                    <a:pt x="107" y="599"/>
                  </a:lnTo>
                  <a:lnTo>
                    <a:pt x="108" y="605"/>
                  </a:lnTo>
                  <a:lnTo>
                    <a:pt x="108" y="612"/>
                  </a:lnTo>
                  <a:lnTo>
                    <a:pt x="109" y="618"/>
                  </a:lnTo>
                  <a:lnTo>
                    <a:pt x="109" y="624"/>
                  </a:lnTo>
                  <a:lnTo>
                    <a:pt x="109" y="630"/>
                  </a:lnTo>
                  <a:lnTo>
                    <a:pt x="108" y="636"/>
                  </a:lnTo>
                  <a:lnTo>
                    <a:pt x="107" y="643"/>
                  </a:lnTo>
                  <a:lnTo>
                    <a:pt x="103" y="655"/>
                  </a:lnTo>
                  <a:lnTo>
                    <a:pt x="98" y="665"/>
                  </a:lnTo>
                  <a:lnTo>
                    <a:pt x="92" y="673"/>
                  </a:lnTo>
                  <a:lnTo>
                    <a:pt x="83" y="680"/>
                  </a:lnTo>
                  <a:lnTo>
                    <a:pt x="74" y="685"/>
                  </a:lnTo>
                  <a:lnTo>
                    <a:pt x="64" y="687"/>
                  </a:lnTo>
                  <a:lnTo>
                    <a:pt x="55" y="689"/>
                  </a:lnTo>
                  <a:lnTo>
                    <a:pt x="45" y="688"/>
                  </a:lnTo>
                  <a:lnTo>
                    <a:pt x="35" y="685"/>
                  </a:lnTo>
                  <a:lnTo>
                    <a:pt x="27" y="681"/>
                  </a:lnTo>
                  <a:lnTo>
                    <a:pt x="18" y="675"/>
                  </a:lnTo>
                  <a:lnTo>
                    <a:pt x="12" y="668"/>
                  </a:lnTo>
                  <a:lnTo>
                    <a:pt x="5" y="659"/>
                  </a:lnTo>
                  <a:lnTo>
                    <a:pt x="1" y="649"/>
                  </a:lnTo>
                  <a:lnTo>
                    <a:pt x="0" y="637"/>
                  </a:lnTo>
                  <a:lnTo>
                    <a:pt x="0" y="624"/>
                  </a:lnTo>
                  <a:lnTo>
                    <a:pt x="5" y="582"/>
                  </a:lnTo>
                  <a:lnTo>
                    <a:pt x="13" y="544"/>
                  </a:lnTo>
                  <a:lnTo>
                    <a:pt x="21" y="509"/>
                  </a:lnTo>
                  <a:lnTo>
                    <a:pt x="31" y="478"/>
                  </a:lnTo>
                  <a:lnTo>
                    <a:pt x="42" y="449"/>
                  </a:lnTo>
                  <a:lnTo>
                    <a:pt x="54" y="421"/>
                  </a:lnTo>
                  <a:lnTo>
                    <a:pt x="68" y="395"/>
                  </a:lnTo>
                  <a:lnTo>
                    <a:pt x="82" y="371"/>
                  </a:lnTo>
                  <a:lnTo>
                    <a:pt x="98" y="346"/>
                  </a:lnTo>
                  <a:lnTo>
                    <a:pt x="114" y="321"/>
                  </a:lnTo>
                  <a:lnTo>
                    <a:pt x="130" y="296"/>
                  </a:lnTo>
                  <a:lnTo>
                    <a:pt x="148" y="271"/>
                  </a:lnTo>
                  <a:lnTo>
                    <a:pt x="165" y="243"/>
                  </a:lnTo>
                  <a:lnTo>
                    <a:pt x="183" y="214"/>
                  </a:lnTo>
                  <a:lnTo>
                    <a:pt x="201" y="183"/>
                  </a:lnTo>
                  <a:lnTo>
                    <a:pt x="220" y="149"/>
                  </a:lnTo>
                  <a:lnTo>
                    <a:pt x="223" y="140"/>
                  </a:lnTo>
                  <a:lnTo>
                    <a:pt x="228" y="133"/>
                  </a:lnTo>
                  <a:lnTo>
                    <a:pt x="233" y="125"/>
                  </a:lnTo>
                  <a:lnTo>
                    <a:pt x="238" y="117"/>
                  </a:lnTo>
                  <a:lnTo>
                    <a:pt x="243" y="110"/>
                  </a:lnTo>
                  <a:lnTo>
                    <a:pt x="249" y="102"/>
                  </a:lnTo>
                  <a:lnTo>
                    <a:pt x="254" y="95"/>
                  </a:lnTo>
                  <a:lnTo>
                    <a:pt x="259" y="88"/>
                  </a:lnTo>
                  <a:lnTo>
                    <a:pt x="264" y="80"/>
                  </a:lnTo>
                  <a:lnTo>
                    <a:pt x="269" y="72"/>
                  </a:lnTo>
                  <a:lnTo>
                    <a:pt x="273" y="63"/>
                  </a:lnTo>
                  <a:lnTo>
                    <a:pt x="277" y="55"/>
                  </a:lnTo>
                  <a:lnTo>
                    <a:pt x="280" y="46"/>
                  </a:lnTo>
                  <a:lnTo>
                    <a:pt x="283" y="38"/>
                  </a:lnTo>
                  <a:lnTo>
                    <a:pt x="284" y="29"/>
                  </a:lnTo>
                  <a:lnTo>
                    <a:pt x="285" y="20"/>
                  </a:lnTo>
                  <a:lnTo>
                    <a:pt x="285" y="15"/>
                  </a:lnTo>
                  <a:lnTo>
                    <a:pt x="286" y="11"/>
                  </a:lnTo>
                  <a:lnTo>
                    <a:pt x="288" y="7"/>
                  </a:lnTo>
                  <a:lnTo>
                    <a:pt x="291" y="5"/>
                  </a:lnTo>
                  <a:lnTo>
                    <a:pt x="294" y="2"/>
                  </a:lnTo>
                  <a:lnTo>
                    <a:pt x="297" y="1"/>
                  </a:lnTo>
                  <a:lnTo>
                    <a:pt x="301" y="0"/>
                  </a:lnTo>
                  <a:lnTo>
                    <a:pt x="305" y="0"/>
                  </a:lnTo>
                  <a:lnTo>
                    <a:pt x="309" y="0"/>
                  </a:lnTo>
                  <a:lnTo>
                    <a:pt x="313" y="1"/>
                  </a:lnTo>
                  <a:lnTo>
                    <a:pt x="316" y="2"/>
                  </a:lnTo>
                  <a:lnTo>
                    <a:pt x="319" y="5"/>
                  </a:lnTo>
                  <a:lnTo>
                    <a:pt x="321" y="7"/>
                  </a:lnTo>
                  <a:lnTo>
                    <a:pt x="324" y="11"/>
                  </a:lnTo>
                  <a:lnTo>
                    <a:pt x="325" y="15"/>
                  </a:lnTo>
                  <a:lnTo>
                    <a:pt x="326" y="20"/>
                  </a:lnTo>
                  <a:lnTo>
                    <a:pt x="326" y="20"/>
                  </a:lnTo>
                  <a:close/>
                </a:path>
              </a:pathLst>
            </a:custGeom>
            <a:solidFill>
              <a:srgbClr val="FF4DB3"/>
            </a:solidFill>
            <a:ln w="9525">
              <a:noFill/>
            </a:ln>
          </p:spPr>
          <p:txBody>
            <a:bodyPr/>
            <a:p>
              <a:endParaRPr lang="zh-CN" altLang="en-US"/>
            </a:p>
          </p:txBody>
        </p:sp>
        <p:sp>
          <p:nvSpPr>
            <p:cNvPr id="8224" name="任意多边形 33825"/>
            <p:cNvSpPr/>
            <p:nvPr/>
          </p:nvSpPr>
          <p:spPr>
            <a:xfrm>
              <a:off x="2283" y="1576"/>
              <a:ext cx="403" cy="608"/>
            </a:xfrm>
            <a:custGeom>
              <a:avLst/>
              <a:gdLst/>
              <a:ahLst/>
              <a:cxnLst/>
              <a:pathLst>
                <a:path w="804" h="1216">
                  <a:moveTo>
                    <a:pt x="124" y="1145"/>
                  </a:moveTo>
                  <a:lnTo>
                    <a:pt x="125" y="1140"/>
                  </a:lnTo>
                  <a:lnTo>
                    <a:pt x="127" y="1136"/>
                  </a:lnTo>
                  <a:lnTo>
                    <a:pt x="129" y="1132"/>
                  </a:lnTo>
                  <a:lnTo>
                    <a:pt x="131" y="1128"/>
                  </a:lnTo>
                  <a:lnTo>
                    <a:pt x="133" y="1124"/>
                  </a:lnTo>
                  <a:lnTo>
                    <a:pt x="135" y="1120"/>
                  </a:lnTo>
                  <a:lnTo>
                    <a:pt x="137" y="1115"/>
                  </a:lnTo>
                  <a:lnTo>
                    <a:pt x="140" y="1112"/>
                  </a:lnTo>
                  <a:lnTo>
                    <a:pt x="142" y="1107"/>
                  </a:lnTo>
                  <a:lnTo>
                    <a:pt x="145" y="1104"/>
                  </a:lnTo>
                  <a:lnTo>
                    <a:pt x="146" y="1099"/>
                  </a:lnTo>
                  <a:lnTo>
                    <a:pt x="149" y="1096"/>
                  </a:lnTo>
                  <a:lnTo>
                    <a:pt x="151" y="1091"/>
                  </a:lnTo>
                  <a:lnTo>
                    <a:pt x="153" y="1087"/>
                  </a:lnTo>
                  <a:lnTo>
                    <a:pt x="154" y="1083"/>
                  </a:lnTo>
                  <a:lnTo>
                    <a:pt x="157" y="1079"/>
                  </a:lnTo>
                  <a:lnTo>
                    <a:pt x="167" y="1042"/>
                  </a:lnTo>
                  <a:lnTo>
                    <a:pt x="173" y="1005"/>
                  </a:lnTo>
                  <a:lnTo>
                    <a:pt x="175" y="969"/>
                  </a:lnTo>
                  <a:lnTo>
                    <a:pt x="173" y="935"/>
                  </a:lnTo>
                  <a:lnTo>
                    <a:pt x="168" y="899"/>
                  </a:lnTo>
                  <a:lnTo>
                    <a:pt x="160" y="865"/>
                  </a:lnTo>
                  <a:lnTo>
                    <a:pt x="149" y="831"/>
                  </a:lnTo>
                  <a:lnTo>
                    <a:pt x="137" y="798"/>
                  </a:lnTo>
                  <a:lnTo>
                    <a:pt x="122" y="763"/>
                  </a:lnTo>
                  <a:lnTo>
                    <a:pt x="107" y="731"/>
                  </a:lnTo>
                  <a:lnTo>
                    <a:pt x="91" y="698"/>
                  </a:lnTo>
                  <a:lnTo>
                    <a:pt x="75" y="666"/>
                  </a:lnTo>
                  <a:lnTo>
                    <a:pt x="60" y="633"/>
                  </a:lnTo>
                  <a:lnTo>
                    <a:pt x="46" y="601"/>
                  </a:lnTo>
                  <a:lnTo>
                    <a:pt x="33" y="570"/>
                  </a:lnTo>
                  <a:lnTo>
                    <a:pt x="23" y="539"/>
                  </a:lnTo>
                  <a:lnTo>
                    <a:pt x="14" y="509"/>
                  </a:lnTo>
                  <a:lnTo>
                    <a:pt x="8" y="480"/>
                  </a:lnTo>
                  <a:lnTo>
                    <a:pt x="4" y="451"/>
                  </a:lnTo>
                  <a:lnTo>
                    <a:pt x="1" y="421"/>
                  </a:lnTo>
                  <a:lnTo>
                    <a:pt x="0" y="391"/>
                  </a:lnTo>
                  <a:lnTo>
                    <a:pt x="1" y="360"/>
                  </a:lnTo>
                  <a:lnTo>
                    <a:pt x="4" y="331"/>
                  </a:lnTo>
                  <a:lnTo>
                    <a:pt x="9" y="302"/>
                  </a:lnTo>
                  <a:lnTo>
                    <a:pt x="16" y="273"/>
                  </a:lnTo>
                  <a:lnTo>
                    <a:pt x="25" y="245"/>
                  </a:lnTo>
                  <a:lnTo>
                    <a:pt x="35" y="217"/>
                  </a:lnTo>
                  <a:lnTo>
                    <a:pt x="49" y="191"/>
                  </a:lnTo>
                  <a:lnTo>
                    <a:pt x="64" y="166"/>
                  </a:lnTo>
                  <a:lnTo>
                    <a:pt x="81" y="143"/>
                  </a:lnTo>
                  <a:lnTo>
                    <a:pt x="101" y="120"/>
                  </a:lnTo>
                  <a:lnTo>
                    <a:pt x="124" y="99"/>
                  </a:lnTo>
                  <a:lnTo>
                    <a:pt x="161" y="71"/>
                  </a:lnTo>
                  <a:lnTo>
                    <a:pt x="200" y="47"/>
                  </a:lnTo>
                  <a:lnTo>
                    <a:pt x="242" y="28"/>
                  </a:lnTo>
                  <a:lnTo>
                    <a:pt x="285" y="15"/>
                  </a:lnTo>
                  <a:lnTo>
                    <a:pt x="328" y="4"/>
                  </a:lnTo>
                  <a:lnTo>
                    <a:pt x="373" y="0"/>
                  </a:lnTo>
                  <a:lnTo>
                    <a:pt x="417" y="0"/>
                  </a:lnTo>
                  <a:lnTo>
                    <a:pt x="461" y="5"/>
                  </a:lnTo>
                  <a:lnTo>
                    <a:pt x="505" y="14"/>
                  </a:lnTo>
                  <a:lnTo>
                    <a:pt x="547" y="28"/>
                  </a:lnTo>
                  <a:lnTo>
                    <a:pt x="587" y="46"/>
                  </a:lnTo>
                  <a:lnTo>
                    <a:pt x="625" y="69"/>
                  </a:lnTo>
                  <a:lnTo>
                    <a:pt x="659" y="96"/>
                  </a:lnTo>
                  <a:lnTo>
                    <a:pt x="691" y="128"/>
                  </a:lnTo>
                  <a:lnTo>
                    <a:pt x="720" y="166"/>
                  </a:lnTo>
                  <a:lnTo>
                    <a:pt x="744" y="207"/>
                  </a:lnTo>
                  <a:lnTo>
                    <a:pt x="758" y="237"/>
                  </a:lnTo>
                  <a:lnTo>
                    <a:pt x="771" y="271"/>
                  </a:lnTo>
                  <a:lnTo>
                    <a:pt x="782" y="303"/>
                  </a:lnTo>
                  <a:lnTo>
                    <a:pt x="791" y="337"/>
                  </a:lnTo>
                  <a:lnTo>
                    <a:pt x="797" y="369"/>
                  </a:lnTo>
                  <a:lnTo>
                    <a:pt x="801" y="404"/>
                  </a:lnTo>
                  <a:lnTo>
                    <a:pt x="804" y="438"/>
                  </a:lnTo>
                  <a:lnTo>
                    <a:pt x="804" y="472"/>
                  </a:lnTo>
                  <a:lnTo>
                    <a:pt x="802" y="505"/>
                  </a:lnTo>
                  <a:lnTo>
                    <a:pt x="799" y="540"/>
                  </a:lnTo>
                  <a:lnTo>
                    <a:pt x="792" y="573"/>
                  </a:lnTo>
                  <a:lnTo>
                    <a:pt x="785" y="607"/>
                  </a:lnTo>
                  <a:lnTo>
                    <a:pt x="775" y="639"/>
                  </a:lnTo>
                  <a:lnTo>
                    <a:pt x="763" y="673"/>
                  </a:lnTo>
                  <a:lnTo>
                    <a:pt x="750" y="705"/>
                  </a:lnTo>
                  <a:lnTo>
                    <a:pt x="735" y="736"/>
                  </a:lnTo>
                  <a:lnTo>
                    <a:pt x="718" y="767"/>
                  </a:lnTo>
                  <a:lnTo>
                    <a:pt x="700" y="796"/>
                  </a:lnTo>
                  <a:lnTo>
                    <a:pt x="683" y="822"/>
                  </a:lnTo>
                  <a:lnTo>
                    <a:pt x="666" y="848"/>
                  </a:lnTo>
                  <a:lnTo>
                    <a:pt x="649" y="873"/>
                  </a:lnTo>
                  <a:lnTo>
                    <a:pt x="633" y="899"/>
                  </a:lnTo>
                  <a:lnTo>
                    <a:pt x="618" y="923"/>
                  </a:lnTo>
                  <a:lnTo>
                    <a:pt x="604" y="948"/>
                  </a:lnTo>
                  <a:lnTo>
                    <a:pt x="590" y="973"/>
                  </a:lnTo>
                  <a:lnTo>
                    <a:pt x="577" y="999"/>
                  </a:lnTo>
                  <a:lnTo>
                    <a:pt x="567" y="1027"/>
                  </a:lnTo>
                  <a:lnTo>
                    <a:pt x="558" y="1055"/>
                  </a:lnTo>
                  <a:lnTo>
                    <a:pt x="550" y="1085"/>
                  </a:lnTo>
                  <a:lnTo>
                    <a:pt x="545" y="1117"/>
                  </a:lnTo>
                  <a:lnTo>
                    <a:pt x="541" y="1152"/>
                  </a:lnTo>
                  <a:lnTo>
                    <a:pt x="540" y="1189"/>
                  </a:lnTo>
                  <a:lnTo>
                    <a:pt x="539" y="1195"/>
                  </a:lnTo>
                  <a:lnTo>
                    <a:pt x="538" y="1201"/>
                  </a:lnTo>
                  <a:lnTo>
                    <a:pt x="534" y="1205"/>
                  </a:lnTo>
                  <a:lnTo>
                    <a:pt x="531" y="1209"/>
                  </a:lnTo>
                  <a:lnTo>
                    <a:pt x="526" y="1212"/>
                  </a:lnTo>
                  <a:lnTo>
                    <a:pt x="522" y="1214"/>
                  </a:lnTo>
                  <a:lnTo>
                    <a:pt x="517" y="1215"/>
                  </a:lnTo>
                  <a:lnTo>
                    <a:pt x="512" y="1216"/>
                  </a:lnTo>
                  <a:lnTo>
                    <a:pt x="506" y="1215"/>
                  </a:lnTo>
                  <a:lnTo>
                    <a:pt x="500" y="1214"/>
                  </a:lnTo>
                  <a:lnTo>
                    <a:pt x="495" y="1212"/>
                  </a:lnTo>
                  <a:lnTo>
                    <a:pt x="492" y="1209"/>
                  </a:lnTo>
                  <a:lnTo>
                    <a:pt x="488" y="1205"/>
                  </a:lnTo>
                  <a:lnTo>
                    <a:pt x="485" y="1201"/>
                  </a:lnTo>
                  <a:lnTo>
                    <a:pt x="483" y="1195"/>
                  </a:lnTo>
                  <a:lnTo>
                    <a:pt x="483" y="1189"/>
                  </a:lnTo>
                  <a:lnTo>
                    <a:pt x="484" y="1149"/>
                  </a:lnTo>
                  <a:lnTo>
                    <a:pt x="488" y="1111"/>
                  </a:lnTo>
                  <a:lnTo>
                    <a:pt x="493" y="1077"/>
                  </a:lnTo>
                  <a:lnTo>
                    <a:pt x="501" y="1045"/>
                  </a:lnTo>
                  <a:lnTo>
                    <a:pt x="511" y="1014"/>
                  </a:lnTo>
                  <a:lnTo>
                    <a:pt x="522" y="986"/>
                  </a:lnTo>
                  <a:lnTo>
                    <a:pt x="534" y="958"/>
                  </a:lnTo>
                  <a:lnTo>
                    <a:pt x="549" y="932"/>
                  </a:lnTo>
                  <a:lnTo>
                    <a:pt x="563" y="906"/>
                  </a:lnTo>
                  <a:lnTo>
                    <a:pt x="579" y="880"/>
                  </a:lnTo>
                  <a:lnTo>
                    <a:pt x="597" y="853"/>
                  </a:lnTo>
                  <a:lnTo>
                    <a:pt x="614" y="828"/>
                  </a:lnTo>
                  <a:lnTo>
                    <a:pt x="632" y="800"/>
                  </a:lnTo>
                  <a:lnTo>
                    <a:pt x="650" y="772"/>
                  </a:lnTo>
                  <a:lnTo>
                    <a:pt x="668" y="741"/>
                  </a:lnTo>
                  <a:lnTo>
                    <a:pt x="685" y="709"/>
                  </a:lnTo>
                  <a:lnTo>
                    <a:pt x="714" y="643"/>
                  </a:lnTo>
                  <a:lnTo>
                    <a:pt x="734" y="576"/>
                  </a:lnTo>
                  <a:lnTo>
                    <a:pt x="744" y="507"/>
                  </a:lnTo>
                  <a:lnTo>
                    <a:pt x="746" y="439"/>
                  </a:lnTo>
                  <a:lnTo>
                    <a:pt x="739" y="372"/>
                  </a:lnTo>
                  <a:lnTo>
                    <a:pt x="726" y="308"/>
                  </a:lnTo>
                  <a:lnTo>
                    <a:pt x="703" y="247"/>
                  </a:lnTo>
                  <a:lnTo>
                    <a:pt x="675" y="193"/>
                  </a:lnTo>
                  <a:lnTo>
                    <a:pt x="639" y="145"/>
                  </a:lnTo>
                  <a:lnTo>
                    <a:pt x="598" y="103"/>
                  </a:lnTo>
                  <a:lnTo>
                    <a:pt x="549" y="72"/>
                  </a:lnTo>
                  <a:lnTo>
                    <a:pt x="495" y="51"/>
                  </a:lnTo>
                  <a:lnTo>
                    <a:pt x="435" y="40"/>
                  </a:lnTo>
                  <a:lnTo>
                    <a:pt x="371" y="43"/>
                  </a:lnTo>
                  <a:lnTo>
                    <a:pt x="301" y="60"/>
                  </a:lnTo>
                  <a:lnTo>
                    <a:pt x="228" y="92"/>
                  </a:lnTo>
                  <a:lnTo>
                    <a:pt x="196" y="108"/>
                  </a:lnTo>
                  <a:lnTo>
                    <a:pt x="169" y="127"/>
                  </a:lnTo>
                  <a:lnTo>
                    <a:pt x="144" y="148"/>
                  </a:lnTo>
                  <a:lnTo>
                    <a:pt x="123" y="171"/>
                  </a:lnTo>
                  <a:lnTo>
                    <a:pt x="103" y="195"/>
                  </a:lnTo>
                  <a:lnTo>
                    <a:pt x="87" y="221"/>
                  </a:lnTo>
                  <a:lnTo>
                    <a:pt x="73" y="248"/>
                  </a:lnTo>
                  <a:lnTo>
                    <a:pt x="62" y="277"/>
                  </a:lnTo>
                  <a:lnTo>
                    <a:pt x="53" y="305"/>
                  </a:lnTo>
                  <a:lnTo>
                    <a:pt x="47" y="336"/>
                  </a:lnTo>
                  <a:lnTo>
                    <a:pt x="43" y="366"/>
                  </a:lnTo>
                  <a:lnTo>
                    <a:pt x="42" y="399"/>
                  </a:lnTo>
                  <a:lnTo>
                    <a:pt x="43" y="430"/>
                  </a:lnTo>
                  <a:lnTo>
                    <a:pt x="46" y="462"/>
                  </a:lnTo>
                  <a:lnTo>
                    <a:pt x="52" y="495"/>
                  </a:lnTo>
                  <a:lnTo>
                    <a:pt x="61" y="528"/>
                  </a:lnTo>
                  <a:lnTo>
                    <a:pt x="65" y="544"/>
                  </a:lnTo>
                  <a:lnTo>
                    <a:pt x="70" y="559"/>
                  </a:lnTo>
                  <a:lnTo>
                    <a:pt x="76" y="575"/>
                  </a:lnTo>
                  <a:lnTo>
                    <a:pt x="83" y="590"/>
                  </a:lnTo>
                  <a:lnTo>
                    <a:pt x="89" y="605"/>
                  </a:lnTo>
                  <a:lnTo>
                    <a:pt x="96" y="621"/>
                  </a:lnTo>
                  <a:lnTo>
                    <a:pt x="102" y="636"/>
                  </a:lnTo>
                  <a:lnTo>
                    <a:pt x="111" y="652"/>
                  </a:lnTo>
                  <a:lnTo>
                    <a:pt x="117" y="666"/>
                  </a:lnTo>
                  <a:lnTo>
                    <a:pt x="124" y="682"/>
                  </a:lnTo>
                  <a:lnTo>
                    <a:pt x="131" y="697"/>
                  </a:lnTo>
                  <a:lnTo>
                    <a:pt x="138" y="712"/>
                  </a:lnTo>
                  <a:lnTo>
                    <a:pt x="144" y="727"/>
                  </a:lnTo>
                  <a:lnTo>
                    <a:pt x="150" y="742"/>
                  </a:lnTo>
                  <a:lnTo>
                    <a:pt x="156" y="758"/>
                  </a:lnTo>
                  <a:lnTo>
                    <a:pt x="162" y="775"/>
                  </a:lnTo>
                  <a:lnTo>
                    <a:pt x="168" y="796"/>
                  </a:lnTo>
                  <a:lnTo>
                    <a:pt x="175" y="818"/>
                  </a:lnTo>
                  <a:lnTo>
                    <a:pt x="180" y="841"/>
                  </a:lnTo>
                  <a:lnTo>
                    <a:pt x="186" y="866"/>
                  </a:lnTo>
                  <a:lnTo>
                    <a:pt x="190" y="891"/>
                  </a:lnTo>
                  <a:lnTo>
                    <a:pt x="194" y="918"/>
                  </a:lnTo>
                  <a:lnTo>
                    <a:pt x="196" y="945"/>
                  </a:lnTo>
                  <a:lnTo>
                    <a:pt x="198" y="971"/>
                  </a:lnTo>
                  <a:lnTo>
                    <a:pt x="197" y="997"/>
                  </a:lnTo>
                  <a:lnTo>
                    <a:pt x="195" y="1024"/>
                  </a:lnTo>
                  <a:lnTo>
                    <a:pt x="191" y="1048"/>
                  </a:lnTo>
                  <a:lnTo>
                    <a:pt x="186" y="1073"/>
                  </a:lnTo>
                  <a:lnTo>
                    <a:pt x="178" y="1096"/>
                  </a:lnTo>
                  <a:lnTo>
                    <a:pt x="168" y="1118"/>
                  </a:lnTo>
                  <a:lnTo>
                    <a:pt x="155" y="1137"/>
                  </a:lnTo>
                  <a:lnTo>
                    <a:pt x="140" y="1157"/>
                  </a:lnTo>
                  <a:lnTo>
                    <a:pt x="136" y="1158"/>
                  </a:lnTo>
                  <a:lnTo>
                    <a:pt x="132" y="1160"/>
                  </a:lnTo>
                  <a:lnTo>
                    <a:pt x="129" y="1159"/>
                  </a:lnTo>
                  <a:lnTo>
                    <a:pt x="127" y="1158"/>
                  </a:lnTo>
                  <a:lnTo>
                    <a:pt x="125" y="1156"/>
                  </a:lnTo>
                  <a:lnTo>
                    <a:pt x="123" y="1153"/>
                  </a:lnTo>
                  <a:lnTo>
                    <a:pt x="123" y="1149"/>
                  </a:lnTo>
                  <a:lnTo>
                    <a:pt x="124" y="1145"/>
                  </a:lnTo>
                  <a:lnTo>
                    <a:pt x="124" y="1145"/>
                  </a:lnTo>
                  <a:close/>
                </a:path>
              </a:pathLst>
            </a:custGeom>
            <a:solidFill>
              <a:srgbClr val="000000"/>
            </a:solidFill>
            <a:ln w="9525">
              <a:noFill/>
            </a:ln>
          </p:spPr>
          <p:txBody>
            <a:bodyPr/>
            <a:p>
              <a:endParaRPr lang="zh-CN" altLang="en-US"/>
            </a:p>
          </p:txBody>
        </p:sp>
        <p:sp>
          <p:nvSpPr>
            <p:cNvPr id="8225" name="任意多边形 33826"/>
            <p:cNvSpPr/>
            <p:nvPr/>
          </p:nvSpPr>
          <p:spPr>
            <a:xfrm>
              <a:off x="2318" y="2140"/>
              <a:ext cx="248" cy="90"/>
            </a:xfrm>
            <a:custGeom>
              <a:avLst/>
              <a:gdLst/>
              <a:ahLst/>
              <a:cxnLst/>
              <a:pathLst>
                <a:path w="496" h="181">
                  <a:moveTo>
                    <a:pt x="75" y="23"/>
                  </a:moveTo>
                  <a:lnTo>
                    <a:pt x="56" y="35"/>
                  </a:lnTo>
                  <a:lnTo>
                    <a:pt x="44" y="48"/>
                  </a:lnTo>
                  <a:lnTo>
                    <a:pt x="37" y="60"/>
                  </a:lnTo>
                  <a:lnTo>
                    <a:pt x="37" y="72"/>
                  </a:lnTo>
                  <a:lnTo>
                    <a:pt x="41" y="83"/>
                  </a:lnTo>
                  <a:lnTo>
                    <a:pt x="49" y="93"/>
                  </a:lnTo>
                  <a:lnTo>
                    <a:pt x="61" y="103"/>
                  </a:lnTo>
                  <a:lnTo>
                    <a:pt x="76" y="112"/>
                  </a:lnTo>
                  <a:lnTo>
                    <a:pt x="93" y="119"/>
                  </a:lnTo>
                  <a:lnTo>
                    <a:pt x="112" y="126"/>
                  </a:lnTo>
                  <a:lnTo>
                    <a:pt x="131" y="132"/>
                  </a:lnTo>
                  <a:lnTo>
                    <a:pt x="152" y="137"/>
                  </a:lnTo>
                  <a:lnTo>
                    <a:pt x="173" y="140"/>
                  </a:lnTo>
                  <a:lnTo>
                    <a:pt x="192" y="143"/>
                  </a:lnTo>
                  <a:lnTo>
                    <a:pt x="210" y="146"/>
                  </a:lnTo>
                  <a:lnTo>
                    <a:pt x="226" y="147"/>
                  </a:lnTo>
                  <a:lnTo>
                    <a:pt x="234" y="145"/>
                  </a:lnTo>
                  <a:lnTo>
                    <a:pt x="243" y="143"/>
                  </a:lnTo>
                  <a:lnTo>
                    <a:pt x="252" y="142"/>
                  </a:lnTo>
                  <a:lnTo>
                    <a:pt x="261" y="141"/>
                  </a:lnTo>
                  <a:lnTo>
                    <a:pt x="270" y="139"/>
                  </a:lnTo>
                  <a:lnTo>
                    <a:pt x="280" y="138"/>
                  </a:lnTo>
                  <a:lnTo>
                    <a:pt x="289" y="136"/>
                  </a:lnTo>
                  <a:lnTo>
                    <a:pt x="298" y="135"/>
                  </a:lnTo>
                  <a:lnTo>
                    <a:pt x="306" y="133"/>
                  </a:lnTo>
                  <a:lnTo>
                    <a:pt x="315" y="131"/>
                  </a:lnTo>
                  <a:lnTo>
                    <a:pt x="324" y="129"/>
                  </a:lnTo>
                  <a:lnTo>
                    <a:pt x="333" y="128"/>
                  </a:lnTo>
                  <a:lnTo>
                    <a:pt x="341" y="126"/>
                  </a:lnTo>
                  <a:lnTo>
                    <a:pt x="350" y="124"/>
                  </a:lnTo>
                  <a:lnTo>
                    <a:pt x="359" y="123"/>
                  </a:lnTo>
                  <a:lnTo>
                    <a:pt x="368" y="121"/>
                  </a:lnTo>
                  <a:lnTo>
                    <a:pt x="377" y="118"/>
                  </a:lnTo>
                  <a:lnTo>
                    <a:pt x="386" y="116"/>
                  </a:lnTo>
                  <a:lnTo>
                    <a:pt x="393" y="114"/>
                  </a:lnTo>
                  <a:lnTo>
                    <a:pt x="401" y="111"/>
                  </a:lnTo>
                  <a:lnTo>
                    <a:pt x="407" y="109"/>
                  </a:lnTo>
                  <a:lnTo>
                    <a:pt x="413" y="106"/>
                  </a:lnTo>
                  <a:lnTo>
                    <a:pt x="418" y="103"/>
                  </a:lnTo>
                  <a:lnTo>
                    <a:pt x="423" y="100"/>
                  </a:lnTo>
                  <a:lnTo>
                    <a:pt x="427" y="96"/>
                  </a:lnTo>
                  <a:lnTo>
                    <a:pt x="431" y="91"/>
                  </a:lnTo>
                  <a:lnTo>
                    <a:pt x="435" y="86"/>
                  </a:lnTo>
                  <a:lnTo>
                    <a:pt x="439" y="81"/>
                  </a:lnTo>
                  <a:lnTo>
                    <a:pt x="442" y="74"/>
                  </a:lnTo>
                  <a:lnTo>
                    <a:pt x="446" y="67"/>
                  </a:lnTo>
                  <a:lnTo>
                    <a:pt x="449" y="59"/>
                  </a:lnTo>
                  <a:lnTo>
                    <a:pt x="453" y="50"/>
                  </a:lnTo>
                  <a:lnTo>
                    <a:pt x="455" y="44"/>
                  </a:lnTo>
                  <a:lnTo>
                    <a:pt x="458" y="40"/>
                  </a:lnTo>
                  <a:lnTo>
                    <a:pt x="461" y="36"/>
                  </a:lnTo>
                  <a:lnTo>
                    <a:pt x="464" y="34"/>
                  </a:lnTo>
                  <a:lnTo>
                    <a:pt x="467" y="32"/>
                  </a:lnTo>
                  <a:lnTo>
                    <a:pt x="471" y="30"/>
                  </a:lnTo>
                  <a:lnTo>
                    <a:pt x="475" y="30"/>
                  </a:lnTo>
                  <a:lnTo>
                    <a:pt x="479" y="30"/>
                  </a:lnTo>
                  <a:lnTo>
                    <a:pt x="481" y="30"/>
                  </a:lnTo>
                  <a:lnTo>
                    <a:pt x="485" y="32"/>
                  </a:lnTo>
                  <a:lnTo>
                    <a:pt x="487" y="34"/>
                  </a:lnTo>
                  <a:lnTo>
                    <a:pt x="491" y="38"/>
                  </a:lnTo>
                  <a:lnTo>
                    <a:pt x="492" y="41"/>
                  </a:lnTo>
                  <a:lnTo>
                    <a:pt x="495" y="45"/>
                  </a:lnTo>
                  <a:lnTo>
                    <a:pt x="496" y="50"/>
                  </a:lnTo>
                  <a:lnTo>
                    <a:pt x="496" y="56"/>
                  </a:lnTo>
                  <a:lnTo>
                    <a:pt x="493" y="79"/>
                  </a:lnTo>
                  <a:lnTo>
                    <a:pt x="482" y="100"/>
                  </a:lnTo>
                  <a:lnTo>
                    <a:pt x="465" y="118"/>
                  </a:lnTo>
                  <a:lnTo>
                    <a:pt x="442" y="135"/>
                  </a:lnTo>
                  <a:lnTo>
                    <a:pt x="413" y="149"/>
                  </a:lnTo>
                  <a:lnTo>
                    <a:pt x="380" y="161"/>
                  </a:lnTo>
                  <a:lnTo>
                    <a:pt x="345" y="170"/>
                  </a:lnTo>
                  <a:lnTo>
                    <a:pt x="309" y="177"/>
                  </a:lnTo>
                  <a:lnTo>
                    <a:pt x="268" y="180"/>
                  </a:lnTo>
                  <a:lnTo>
                    <a:pt x="230" y="181"/>
                  </a:lnTo>
                  <a:lnTo>
                    <a:pt x="191" y="178"/>
                  </a:lnTo>
                  <a:lnTo>
                    <a:pt x="153" y="174"/>
                  </a:lnTo>
                  <a:lnTo>
                    <a:pt x="118" y="166"/>
                  </a:lnTo>
                  <a:lnTo>
                    <a:pt x="87" y="154"/>
                  </a:lnTo>
                  <a:lnTo>
                    <a:pt x="59" y="139"/>
                  </a:lnTo>
                  <a:lnTo>
                    <a:pt x="37" y="121"/>
                  </a:lnTo>
                  <a:lnTo>
                    <a:pt x="16" y="99"/>
                  </a:lnTo>
                  <a:lnTo>
                    <a:pt x="5" y="79"/>
                  </a:lnTo>
                  <a:lnTo>
                    <a:pt x="0" y="62"/>
                  </a:lnTo>
                  <a:lnTo>
                    <a:pt x="1" y="48"/>
                  </a:lnTo>
                  <a:lnTo>
                    <a:pt x="6" y="34"/>
                  </a:lnTo>
                  <a:lnTo>
                    <a:pt x="15" y="24"/>
                  </a:lnTo>
                  <a:lnTo>
                    <a:pt x="26" y="15"/>
                  </a:lnTo>
                  <a:lnTo>
                    <a:pt x="40" y="9"/>
                  </a:lnTo>
                  <a:lnTo>
                    <a:pt x="52" y="4"/>
                  </a:lnTo>
                  <a:lnTo>
                    <a:pt x="65" y="1"/>
                  </a:lnTo>
                  <a:lnTo>
                    <a:pt x="76" y="0"/>
                  </a:lnTo>
                  <a:lnTo>
                    <a:pt x="85" y="1"/>
                  </a:lnTo>
                  <a:lnTo>
                    <a:pt x="90" y="4"/>
                  </a:lnTo>
                  <a:lnTo>
                    <a:pt x="91" y="8"/>
                  </a:lnTo>
                  <a:lnTo>
                    <a:pt x="86" y="14"/>
                  </a:lnTo>
                  <a:lnTo>
                    <a:pt x="75" y="23"/>
                  </a:lnTo>
                  <a:lnTo>
                    <a:pt x="75" y="23"/>
                  </a:lnTo>
                  <a:close/>
                </a:path>
              </a:pathLst>
            </a:custGeom>
            <a:solidFill>
              <a:srgbClr val="000000"/>
            </a:solidFill>
            <a:ln w="9525">
              <a:noFill/>
            </a:ln>
          </p:spPr>
          <p:txBody>
            <a:bodyPr/>
            <a:p>
              <a:endParaRPr lang="zh-CN" altLang="en-US"/>
            </a:p>
          </p:txBody>
        </p:sp>
        <p:sp>
          <p:nvSpPr>
            <p:cNvPr id="8226" name="任意多边形 33827"/>
            <p:cNvSpPr/>
            <p:nvPr/>
          </p:nvSpPr>
          <p:spPr>
            <a:xfrm>
              <a:off x="2388" y="1861"/>
              <a:ext cx="67" cy="371"/>
            </a:xfrm>
            <a:custGeom>
              <a:avLst/>
              <a:gdLst/>
              <a:ahLst/>
              <a:cxnLst/>
              <a:pathLst>
                <a:path w="134" h="742">
                  <a:moveTo>
                    <a:pt x="2" y="723"/>
                  </a:moveTo>
                  <a:lnTo>
                    <a:pt x="7" y="711"/>
                  </a:lnTo>
                  <a:lnTo>
                    <a:pt x="12" y="699"/>
                  </a:lnTo>
                  <a:lnTo>
                    <a:pt x="18" y="687"/>
                  </a:lnTo>
                  <a:lnTo>
                    <a:pt x="21" y="677"/>
                  </a:lnTo>
                  <a:lnTo>
                    <a:pt x="24" y="666"/>
                  </a:lnTo>
                  <a:lnTo>
                    <a:pt x="27" y="655"/>
                  </a:lnTo>
                  <a:lnTo>
                    <a:pt x="29" y="645"/>
                  </a:lnTo>
                  <a:lnTo>
                    <a:pt x="32" y="635"/>
                  </a:lnTo>
                  <a:lnTo>
                    <a:pt x="33" y="623"/>
                  </a:lnTo>
                  <a:lnTo>
                    <a:pt x="35" y="613"/>
                  </a:lnTo>
                  <a:lnTo>
                    <a:pt x="37" y="601"/>
                  </a:lnTo>
                  <a:lnTo>
                    <a:pt x="38" y="591"/>
                  </a:lnTo>
                  <a:lnTo>
                    <a:pt x="40" y="579"/>
                  </a:lnTo>
                  <a:lnTo>
                    <a:pt x="42" y="566"/>
                  </a:lnTo>
                  <a:lnTo>
                    <a:pt x="43" y="553"/>
                  </a:lnTo>
                  <a:lnTo>
                    <a:pt x="47" y="541"/>
                  </a:lnTo>
                  <a:lnTo>
                    <a:pt x="51" y="511"/>
                  </a:lnTo>
                  <a:lnTo>
                    <a:pt x="56" y="484"/>
                  </a:lnTo>
                  <a:lnTo>
                    <a:pt x="60" y="457"/>
                  </a:lnTo>
                  <a:lnTo>
                    <a:pt x="64" y="431"/>
                  </a:lnTo>
                  <a:lnTo>
                    <a:pt x="67" y="406"/>
                  </a:lnTo>
                  <a:lnTo>
                    <a:pt x="70" y="382"/>
                  </a:lnTo>
                  <a:lnTo>
                    <a:pt x="71" y="358"/>
                  </a:lnTo>
                  <a:lnTo>
                    <a:pt x="74" y="334"/>
                  </a:lnTo>
                  <a:lnTo>
                    <a:pt x="75" y="309"/>
                  </a:lnTo>
                  <a:lnTo>
                    <a:pt x="76" y="285"/>
                  </a:lnTo>
                  <a:lnTo>
                    <a:pt x="77" y="261"/>
                  </a:lnTo>
                  <a:lnTo>
                    <a:pt x="78" y="236"/>
                  </a:lnTo>
                  <a:lnTo>
                    <a:pt x="78" y="210"/>
                  </a:lnTo>
                  <a:lnTo>
                    <a:pt x="79" y="183"/>
                  </a:lnTo>
                  <a:lnTo>
                    <a:pt x="79" y="156"/>
                  </a:lnTo>
                  <a:lnTo>
                    <a:pt x="79" y="127"/>
                  </a:lnTo>
                  <a:lnTo>
                    <a:pt x="80" y="119"/>
                  </a:lnTo>
                  <a:lnTo>
                    <a:pt x="80" y="111"/>
                  </a:lnTo>
                  <a:lnTo>
                    <a:pt x="81" y="104"/>
                  </a:lnTo>
                  <a:lnTo>
                    <a:pt x="82" y="97"/>
                  </a:lnTo>
                  <a:lnTo>
                    <a:pt x="82" y="90"/>
                  </a:lnTo>
                  <a:lnTo>
                    <a:pt x="83" y="84"/>
                  </a:lnTo>
                  <a:lnTo>
                    <a:pt x="83" y="78"/>
                  </a:lnTo>
                  <a:lnTo>
                    <a:pt x="84" y="71"/>
                  </a:lnTo>
                  <a:lnTo>
                    <a:pt x="84" y="64"/>
                  </a:lnTo>
                  <a:lnTo>
                    <a:pt x="85" y="57"/>
                  </a:lnTo>
                  <a:lnTo>
                    <a:pt x="85" y="51"/>
                  </a:lnTo>
                  <a:lnTo>
                    <a:pt x="87" y="45"/>
                  </a:lnTo>
                  <a:lnTo>
                    <a:pt x="87" y="38"/>
                  </a:lnTo>
                  <a:lnTo>
                    <a:pt x="89" y="31"/>
                  </a:lnTo>
                  <a:lnTo>
                    <a:pt x="90" y="24"/>
                  </a:lnTo>
                  <a:lnTo>
                    <a:pt x="93" y="17"/>
                  </a:lnTo>
                  <a:lnTo>
                    <a:pt x="94" y="12"/>
                  </a:lnTo>
                  <a:lnTo>
                    <a:pt x="95" y="8"/>
                  </a:lnTo>
                  <a:lnTo>
                    <a:pt x="98" y="5"/>
                  </a:lnTo>
                  <a:lnTo>
                    <a:pt x="102" y="3"/>
                  </a:lnTo>
                  <a:lnTo>
                    <a:pt x="105" y="1"/>
                  </a:lnTo>
                  <a:lnTo>
                    <a:pt x="109" y="0"/>
                  </a:lnTo>
                  <a:lnTo>
                    <a:pt x="113" y="0"/>
                  </a:lnTo>
                  <a:lnTo>
                    <a:pt x="117" y="1"/>
                  </a:lnTo>
                  <a:lnTo>
                    <a:pt x="121" y="1"/>
                  </a:lnTo>
                  <a:lnTo>
                    <a:pt x="124" y="3"/>
                  </a:lnTo>
                  <a:lnTo>
                    <a:pt x="127" y="5"/>
                  </a:lnTo>
                  <a:lnTo>
                    <a:pt x="130" y="8"/>
                  </a:lnTo>
                  <a:lnTo>
                    <a:pt x="131" y="11"/>
                  </a:lnTo>
                  <a:lnTo>
                    <a:pt x="133" y="15"/>
                  </a:lnTo>
                  <a:lnTo>
                    <a:pt x="134" y="20"/>
                  </a:lnTo>
                  <a:lnTo>
                    <a:pt x="134" y="25"/>
                  </a:lnTo>
                  <a:lnTo>
                    <a:pt x="132" y="32"/>
                  </a:lnTo>
                  <a:lnTo>
                    <a:pt x="130" y="39"/>
                  </a:lnTo>
                  <a:lnTo>
                    <a:pt x="129" y="46"/>
                  </a:lnTo>
                  <a:lnTo>
                    <a:pt x="129" y="53"/>
                  </a:lnTo>
                  <a:lnTo>
                    <a:pt x="129" y="59"/>
                  </a:lnTo>
                  <a:lnTo>
                    <a:pt x="128" y="65"/>
                  </a:lnTo>
                  <a:lnTo>
                    <a:pt x="128" y="72"/>
                  </a:lnTo>
                  <a:lnTo>
                    <a:pt x="128" y="78"/>
                  </a:lnTo>
                  <a:lnTo>
                    <a:pt x="127" y="83"/>
                  </a:lnTo>
                  <a:lnTo>
                    <a:pt x="127" y="89"/>
                  </a:lnTo>
                  <a:lnTo>
                    <a:pt x="126" y="95"/>
                  </a:lnTo>
                  <a:lnTo>
                    <a:pt x="126" y="102"/>
                  </a:lnTo>
                  <a:lnTo>
                    <a:pt x="125" y="108"/>
                  </a:lnTo>
                  <a:lnTo>
                    <a:pt x="124" y="115"/>
                  </a:lnTo>
                  <a:lnTo>
                    <a:pt x="123" y="121"/>
                  </a:lnTo>
                  <a:lnTo>
                    <a:pt x="122" y="130"/>
                  </a:lnTo>
                  <a:lnTo>
                    <a:pt x="122" y="159"/>
                  </a:lnTo>
                  <a:lnTo>
                    <a:pt x="122" y="188"/>
                  </a:lnTo>
                  <a:lnTo>
                    <a:pt x="121" y="215"/>
                  </a:lnTo>
                  <a:lnTo>
                    <a:pt x="120" y="241"/>
                  </a:lnTo>
                  <a:lnTo>
                    <a:pt x="119" y="266"/>
                  </a:lnTo>
                  <a:lnTo>
                    <a:pt x="118" y="291"/>
                  </a:lnTo>
                  <a:lnTo>
                    <a:pt x="116" y="314"/>
                  </a:lnTo>
                  <a:lnTo>
                    <a:pt x="115" y="339"/>
                  </a:lnTo>
                  <a:lnTo>
                    <a:pt x="112" y="363"/>
                  </a:lnTo>
                  <a:lnTo>
                    <a:pt x="110" y="387"/>
                  </a:lnTo>
                  <a:lnTo>
                    <a:pt x="106" y="410"/>
                  </a:lnTo>
                  <a:lnTo>
                    <a:pt x="103" y="435"/>
                  </a:lnTo>
                  <a:lnTo>
                    <a:pt x="98" y="462"/>
                  </a:lnTo>
                  <a:lnTo>
                    <a:pt x="94" y="489"/>
                  </a:lnTo>
                  <a:lnTo>
                    <a:pt x="89" y="517"/>
                  </a:lnTo>
                  <a:lnTo>
                    <a:pt x="85" y="547"/>
                  </a:lnTo>
                  <a:lnTo>
                    <a:pt x="81" y="560"/>
                  </a:lnTo>
                  <a:lnTo>
                    <a:pt x="79" y="574"/>
                  </a:lnTo>
                  <a:lnTo>
                    <a:pt x="76" y="587"/>
                  </a:lnTo>
                  <a:lnTo>
                    <a:pt x="74" y="599"/>
                  </a:lnTo>
                  <a:lnTo>
                    <a:pt x="71" y="610"/>
                  </a:lnTo>
                  <a:lnTo>
                    <a:pt x="69" y="622"/>
                  </a:lnTo>
                  <a:lnTo>
                    <a:pt x="66" y="633"/>
                  </a:lnTo>
                  <a:lnTo>
                    <a:pt x="63" y="644"/>
                  </a:lnTo>
                  <a:lnTo>
                    <a:pt x="59" y="655"/>
                  </a:lnTo>
                  <a:lnTo>
                    <a:pt x="56" y="666"/>
                  </a:lnTo>
                  <a:lnTo>
                    <a:pt x="52" y="676"/>
                  </a:lnTo>
                  <a:lnTo>
                    <a:pt x="48" y="687"/>
                  </a:lnTo>
                  <a:lnTo>
                    <a:pt x="43" y="699"/>
                  </a:lnTo>
                  <a:lnTo>
                    <a:pt x="38" y="711"/>
                  </a:lnTo>
                  <a:lnTo>
                    <a:pt x="33" y="723"/>
                  </a:lnTo>
                  <a:lnTo>
                    <a:pt x="28" y="736"/>
                  </a:lnTo>
                  <a:lnTo>
                    <a:pt x="23" y="739"/>
                  </a:lnTo>
                  <a:lnTo>
                    <a:pt x="19" y="742"/>
                  </a:lnTo>
                  <a:lnTo>
                    <a:pt x="13" y="742"/>
                  </a:lnTo>
                  <a:lnTo>
                    <a:pt x="8" y="741"/>
                  </a:lnTo>
                  <a:lnTo>
                    <a:pt x="4" y="737"/>
                  </a:lnTo>
                  <a:lnTo>
                    <a:pt x="1" y="733"/>
                  </a:lnTo>
                  <a:lnTo>
                    <a:pt x="0" y="728"/>
                  </a:lnTo>
                  <a:lnTo>
                    <a:pt x="2" y="723"/>
                  </a:lnTo>
                  <a:lnTo>
                    <a:pt x="2" y="723"/>
                  </a:lnTo>
                  <a:close/>
                </a:path>
              </a:pathLst>
            </a:custGeom>
            <a:solidFill>
              <a:srgbClr val="000000"/>
            </a:solidFill>
            <a:ln w="9525">
              <a:noFill/>
            </a:ln>
          </p:spPr>
          <p:txBody>
            <a:bodyPr/>
            <a:p>
              <a:endParaRPr lang="zh-CN" altLang="en-US"/>
            </a:p>
          </p:txBody>
        </p:sp>
        <p:sp>
          <p:nvSpPr>
            <p:cNvPr id="8227" name="任意多边形 33828"/>
            <p:cNvSpPr/>
            <p:nvPr/>
          </p:nvSpPr>
          <p:spPr>
            <a:xfrm>
              <a:off x="2420" y="1825"/>
              <a:ext cx="75" cy="402"/>
            </a:xfrm>
            <a:custGeom>
              <a:avLst/>
              <a:gdLst/>
              <a:ahLst/>
              <a:cxnLst/>
              <a:pathLst>
                <a:path w="148" h="805">
                  <a:moveTo>
                    <a:pt x="1" y="792"/>
                  </a:moveTo>
                  <a:lnTo>
                    <a:pt x="5" y="758"/>
                  </a:lnTo>
                  <a:lnTo>
                    <a:pt x="8" y="727"/>
                  </a:lnTo>
                  <a:lnTo>
                    <a:pt x="10" y="698"/>
                  </a:lnTo>
                  <a:lnTo>
                    <a:pt x="13" y="670"/>
                  </a:lnTo>
                  <a:lnTo>
                    <a:pt x="13" y="642"/>
                  </a:lnTo>
                  <a:lnTo>
                    <a:pt x="14" y="616"/>
                  </a:lnTo>
                  <a:lnTo>
                    <a:pt x="14" y="589"/>
                  </a:lnTo>
                  <a:lnTo>
                    <a:pt x="15" y="564"/>
                  </a:lnTo>
                  <a:lnTo>
                    <a:pt x="15" y="538"/>
                  </a:lnTo>
                  <a:lnTo>
                    <a:pt x="15" y="511"/>
                  </a:lnTo>
                  <a:lnTo>
                    <a:pt x="15" y="484"/>
                  </a:lnTo>
                  <a:lnTo>
                    <a:pt x="16" y="457"/>
                  </a:lnTo>
                  <a:lnTo>
                    <a:pt x="18" y="428"/>
                  </a:lnTo>
                  <a:lnTo>
                    <a:pt x="20" y="400"/>
                  </a:lnTo>
                  <a:lnTo>
                    <a:pt x="23" y="368"/>
                  </a:lnTo>
                  <a:lnTo>
                    <a:pt x="28" y="336"/>
                  </a:lnTo>
                  <a:lnTo>
                    <a:pt x="27" y="330"/>
                  </a:lnTo>
                  <a:lnTo>
                    <a:pt x="27" y="323"/>
                  </a:lnTo>
                  <a:lnTo>
                    <a:pt x="27" y="317"/>
                  </a:lnTo>
                  <a:lnTo>
                    <a:pt x="27" y="312"/>
                  </a:lnTo>
                  <a:lnTo>
                    <a:pt x="27" y="306"/>
                  </a:lnTo>
                  <a:lnTo>
                    <a:pt x="27" y="300"/>
                  </a:lnTo>
                  <a:lnTo>
                    <a:pt x="27" y="295"/>
                  </a:lnTo>
                  <a:lnTo>
                    <a:pt x="28" y="290"/>
                  </a:lnTo>
                  <a:lnTo>
                    <a:pt x="28" y="284"/>
                  </a:lnTo>
                  <a:lnTo>
                    <a:pt x="28" y="279"/>
                  </a:lnTo>
                  <a:lnTo>
                    <a:pt x="29" y="273"/>
                  </a:lnTo>
                  <a:lnTo>
                    <a:pt x="30" y="268"/>
                  </a:lnTo>
                  <a:lnTo>
                    <a:pt x="32" y="261"/>
                  </a:lnTo>
                  <a:lnTo>
                    <a:pt x="33" y="255"/>
                  </a:lnTo>
                  <a:lnTo>
                    <a:pt x="36" y="248"/>
                  </a:lnTo>
                  <a:lnTo>
                    <a:pt x="38" y="243"/>
                  </a:lnTo>
                  <a:lnTo>
                    <a:pt x="41" y="225"/>
                  </a:lnTo>
                  <a:lnTo>
                    <a:pt x="44" y="208"/>
                  </a:lnTo>
                  <a:lnTo>
                    <a:pt x="47" y="193"/>
                  </a:lnTo>
                  <a:lnTo>
                    <a:pt x="50" y="178"/>
                  </a:lnTo>
                  <a:lnTo>
                    <a:pt x="53" y="164"/>
                  </a:lnTo>
                  <a:lnTo>
                    <a:pt x="57" y="150"/>
                  </a:lnTo>
                  <a:lnTo>
                    <a:pt x="60" y="136"/>
                  </a:lnTo>
                  <a:lnTo>
                    <a:pt x="64" y="123"/>
                  </a:lnTo>
                  <a:lnTo>
                    <a:pt x="67" y="110"/>
                  </a:lnTo>
                  <a:lnTo>
                    <a:pt x="73" y="97"/>
                  </a:lnTo>
                  <a:lnTo>
                    <a:pt x="78" y="83"/>
                  </a:lnTo>
                  <a:lnTo>
                    <a:pt x="83" y="70"/>
                  </a:lnTo>
                  <a:lnTo>
                    <a:pt x="88" y="56"/>
                  </a:lnTo>
                  <a:lnTo>
                    <a:pt x="94" y="43"/>
                  </a:lnTo>
                  <a:lnTo>
                    <a:pt x="100" y="28"/>
                  </a:lnTo>
                  <a:lnTo>
                    <a:pt x="108" y="12"/>
                  </a:lnTo>
                  <a:lnTo>
                    <a:pt x="110" y="8"/>
                  </a:lnTo>
                  <a:lnTo>
                    <a:pt x="113" y="4"/>
                  </a:lnTo>
                  <a:lnTo>
                    <a:pt x="117" y="2"/>
                  </a:lnTo>
                  <a:lnTo>
                    <a:pt x="121" y="1"/>
                  </a:lnTo>
                  <a:lnTo>
                    <a:pt x="124" y="0"/>
                  </a:lnTo>
                  <a:lnTo>
                    <a:pt x="128" y="0"/>
                  </a:lnTo>
                  <a:lnTo>
                    <a:pt x="132" y="1"/>
                  </a:lnTo>
                  <a:lnTo>
                    <a:pt x="136" y="3"/>
                  </a:lnTo>
                  <a:lnTo>
                    <a:pt x="139" y="4"/>
                  </a:lnTo>
                  <a:lnTo>
                    <a:pt x="141" y="7"/>
                  </a:lnTo>
                  <a:lnTo>
                    <a:pt x="144" y="10"/>
                  </a:lnTo>
                  <a:lnTo>
                    <a:pt x="146" y="15"/>
                  </a:lnTo>
                  <a:lnTo>
                    <a:pt x="147" y="18"/>
                  </a:lnTo>
                  <a:lnTo>
                    <a:pt x="148" y="22"/>
                  </a:lnTo>
                  <a:lnTo>
                    <a:pt x="147" y="27"/>
                  </a:lnTo>
                  <a:lnTo>
                    <a:pt x="146" y="32"/>
                  </a:lnTo>
                  <a:lnTo>
                    <a:pt x="139" y="46"/>
                  </a:lnTo>
                  <a:lnTo>
                    <a:pt x="132" y="60"/>
                  </a:lnTo>
                  <a:lnTo>
                    <a:pt x="127" y="73"/>
                  </a:lnTo>
                  <a:lnTo>
                    <a:pt x="122" y="86"/>
                  </a:lnTo>
                  <a:lnTo>
                    <a:pt x="117" y="99"/>
                  </a:lnTo>
                  <a:lnTo>
                    <a:pt x="112" y="112"/>
                  </a:lnTo>
                  <a:lnTo>
                    <a:pt x="108" y="124"/>
                  </a:lnTo>
                  <a:lnTo>
                    <a:pt x="104" y="138"/>
                  </a:lnTo>
                  <a:lnTo>
                    <a:pt x="100" y="151"/>
                  </a:lnTo>
                  <a:lnTo>
                    <a:pt x="97" y="164"/>
                  </a:lnTo>
                  <a:lnTo>
                    <a:pt x="94" y="178"/>
                  </a:lnTo>
                  <a:lnTo>
                    <a:pt x="91" y="192"/>
                  </a:lnTo>
                  <a:lnTo>
                    <a:pt x="88" y="206"/>
                  </a:lnTo>
                  <a:lnTo>
                    <a:pt x="86" y="221"/>
                  </a:lnTo>
                  <a:lnTo>
                    <a:pt x="82" y="237"/>
                  </a:lnTo>
                  <a:lnTo>
                    <a:pt x="80" y="253"/>
                  </a:lnTo>
                  <a:lnTo>
                    <a:pt x="78" y="258"/>
                  </a:lnTo>
                  <a:lnTo>
                    <a:pt x="76" y="264"/>
                  </a:lnTo>
                  <a:lnTo>
                    <a:pt x="75" y="270"/>
                  </a:lnTo>
                  <a:lnTo>
                    <a:pt x="74" y="275"/>
                  </a:lnTo>
                  <a:lnTo>
                    <a:pt x="72" y="280"/>
                  </a:lnTo>
                  <a:lnTo>
                    <a:pt x="70" y="286"/>
                  </a:lnTo>
                  <a:lnTo>
                    <a:pt x="70" y="291"/>
                  </a:lnTo>
                  <a:lnTo>
                    <a:pt x="70" y="297"/>
                  </a:lnTo>
                  <a:lnTo>
                    <a:pt x="69" y="302"/>
                  </a:lnTo>
                  <a:lnTo>
                    <a:pt x="69" y="307"/>
                  </a:lnTo>
                  <a:lnTo>
                    <a:pt x="69" y="312"/>
                  </a:lnTo>
                  <a:lnTo>
                    <a:pt x="69" y="318"/>
                  </a:lnTo>
                  <a:lnTo>
                    <a:pt x="69" y="323"/>
                  </a:lnTo>
                  <a:lnTo>
                    <a:pt x="69" y="329"/>
                  </a:lnTo>
                  <a:lnTo>
                    <a:pt x="69" y="335"/>
                  </a:lnTo>
                  <a:lnTo>
                    <a:pt x="69" y="341"/>
                  </a:lnTo>
                  <a:lnTo>
                    <a:pt x="64" y="373"/>
                  </a:lnTo>
                  <a:lnTo>
                    <a:pt x="60" y="404"/>
                  </a:lnTo>
                  <a:lnTo>
                    <a:pt x="57" y="433"/>
                  </a:lnTo>
                  <a:lnTo>
                    <a:pt x="55" y="461"/>
                  </a:lnTo>
                  <a:lnTo>
                    <a:pt x="52" y="488"/>
                  </a:lnTo>
                  <a:lnTo>
                    <a:pt x="51" y="515"/>
                  </a:lnTo>
                  <a:lnTo>
                    <a:pt x="49" y="542"/>
                  </a:lnTo>
                  <a:lnTo>
                    <a:pt x="47" y="568"/>
                  </a:lnTo>
                  <a:lnTo>
                    <a:pt x="45" y="593"/>
                  </a:lnTo>
                  <a:lnTo>
                    <a:pt x="43" y="620"/>
                  </a:lnTo>
                  <a:lnTo>
                    <a:pt x="41" y="646"/>
                  </a:lnTo>
                  <a:lnTo>
                    <a:pt x="39" y="674"/>
                  </a:lnTo>
                  <a:lnTo>
                    <a:pt x="36" y="702"/>
                  </a:lnTo>
                  <a:lnTo>
                    <a:pt x="33" y="731"/>
                  </a:lnTo>
                  <a:lnTo>
                    <a:pt x="29" y="762"/>
                  </a:lnTo>
                  <a:lnTo>
                    <a:pt x="25" y="795"/>
                  </a:lnTo>
                  <a:lnTo>
                    <a:pt x="22" y="800"/>
                  </a:lnTo>
                  <a:lnTo>
                    <a:pt x="19" y="803"/>
                  </a:lnTo>
                  <a:lnTo>
                    <a:pt x="15" y="805"/>
                  </a:lnTo>
                  <a:lnTo>
                    <a:pt x="10" y="805"/>
                  </a:lnTo>
                  <a:lnTo>
                    <a:pt x="6" y="804"/>
                  </a:lnTo>
                  <a:lnTo>
                    <a:pt x="2" y="801"/>
                  </a:lnTo>
                  <a:lnTo>
                    <a:pt x="0" y="797"/>
                  </a:lnTo>
                  <a:lnTo>
                    <a:pt x="1" y="792"/>
                  </a:lnTo>
                  <a:lnTo>
                    <a:pt x="1" y="792"/>
                  </a:lnTo>
                  <a:close/>
                </a:path>
              </a:pathLst>
            </a:custGeom>
            <a:solidFill>
              <a:srgbClr val="000000"/>
            </a:solidFill>
            <a:ln w="9525">
              <a:noFill/>
            </a:ln>
          </p:spPr>
          <p:txBody>
            <a:bodyPr/>
            <a:p>
              <a:endParaRPr lang="zh-CN" altLang="en-US"/>
            </a:p>
          </p:txBody>
        </p:sp>
        <p:sp>
          <p:nvSpPr>
            <p:cNvPr id="8228" name="任意多边形 33829"/>
            <p:cNvSpPr/>
            <p:nvPr/>
          </p:nvSpPr>
          <p:spPr>
            <a:xfrm>
              <a:off x="2394" y="1799"/>
              <a:ext cx="49" cy="77"/>
            </a:xfrm>
            <a:custGeom>
              <a:avLst/>
              <a:gdLst/>
              <a:ahLst/>
              <a:cxnLst/>
              <a:pathLst>
                <a:path w="98" h="153">
                  <a:moveTo>
                    <a:pt x="73" y="146"/>
                  </a:moveTo>
                  <a:lnTo>
                    <a:pt x="68" y="136"/>
                  </a:lnTo>
                  <a:lnTo>
                    <a:pt x="64" y="128"/>
                  </a:lnTo>
                  <a:lnTo>
                    <a:pt x="60" y="119"/>
                  </a:lnTo>
                  <a:lnTo>
                    <a:pt x="57" y="112"/>
                  </a:lnTo>
                  <a:lnTo>
                    <a:pt x="52" y="105"/>
                  </a:lnTo>
                  <a:lnTo>
                    <a:pt x="48" y="98"/>
                  </a:lnTo>
                  <a:lnTo>
                    <a:pt x="44" y="91"/>
                  </a:lnTo>
                  <a:lnTo>
                    <a:pt x="40" y="85"/>
                  </a:lnTo>
                  <a:lnTo>
                    <a:pt x="36" y="78"/>
                  </a:lnTo>
                  <a:lnTo>
                    <a:pt x="31" y="71"/>
                  </a:lnTo>
                  <a:lnTo>
                    <a:pt x="27" y="64"/>
                  </a:lnTo>
                  <a:lnTo>
                    <a:pt x="23" y="57"/>
                  </a:lnTo>
                  <a:lnTo>
                    <a:pt x="18" y="50"/>
                  </a:lnTo>
                  <a:lnTo>
                    <a:pt x="14" y="42"/>
                  </a:lnTo>
                  <a:lnTo>
                    <a:pt x="9" y="35"/>
                  </a:lnTo>
                  <a:lnTo>
                    <a:pt x="4" y="27"/>
                  </a:lnTo>
                  <a:lnTo>
                    <a:pt x="1" y="23"/>
                  </a:lnTo>
                  <a:lnTo>
                    <a:pt x="1" y="20"/>
                  </a:lnTo>
                  <a:lnTo>
                    <a:pt x="0" y="17"/>
                  </a:lnTo>
                  <a:lnTo>
                    <a:pt x="1" y="13"/>
                  </a:lnTo>
                  <a:lnTo>
                    <a:pt x="5" y="8"/>
                  </a:lnTo>
                  <a:lnTo>
                    <a:pt x="10" y="4"/>
                  </a:lnTo>
                  <a:lnTo>
                    <a:pt x="12" y="2"/>
                  </a:lnTo>
                  <a:lnTo>
                    <a:pt x="16" y="1"/>
                  </a:lnTo>
                  <a:lnTo>
                    <a:pt x="19" y="0"/>
                  </a:lnTo>
                  <a:lnTo>
                    <a:pt x="22" y="1"/>
                  </a:lnTo>
                  <a:lnTo>
                    <a:pt x="25" y="1"/>
                  </a:lnTo>
                  <a:lnTo>
                    <a:pt x="29" y="3"/>
                  </a:lnTo>
                  <a:lnTo>
                    <a:pt x="31" y="5"/>
                  </a:lnTo>
                  <a:lnTo>
                    <a:pt x="35" y="9"/>
                  </a:lnTo>
                  <a:lnTo>
                    <a:pt x="39" y="17"/>
                  </a:lnTo>
                  <a:lnTo>
                    <a:pt x="44" y="25"/>
                  </a:lnTo>
                  <a:lnTo>
                    <a:pt x="48" y="32"/>
                  </a:lnTo>
                  <a:lnTo>
                    <a:pt x="53" y="40"/>
                  </a:lnTo>
                  <a:lnTo>
                    <a:pt x="56" y="47"/>
                  </a:lnTo>
                  <a:lnTo>
                    <a:pt x="60" y="55"/>
                  </a:lnTo>
                  <a:lnTo>
                    <a:pt x="63" y="62"/>
                  </a:lnTo>
                  <a:lnTo>
                    <a:pt x="67" y="71"/>
                  </a:lnTo>
                  <a:lnTo>
                    <a:pt x="71" y="78"/>
                  </a:lnTo>
                  <a:lnTo>
                    <a:pt x="74" y="85"/>
                  </a:lnTo>
                  <a:lnTo>
                    <a:pt x="77" y="92"/>
                  </a:lnTo>
                  <a:lnTo>
                    <a:pt x="81" y="101"/>
                  </a:lnTo>
                  <a:lnTo>
                    <a:pt x="85" y="109"/>
                  </a:lnTo>
                  <a:lnTo>
                    <a:pt x="89" y="117"/>
                  </a:lnTo>
                  <a:lnTo>
                    <a:pt x="92" y="125"/>
                  </a:lnTo>
                  <a:lnTo>
                    <a:pt x="97" y="135"/>
                  </a:lnTo>
                  <a:lnTo>
                    <a:pt x="98" y="140"/>
                  </a:lnTo>
                  <a:lnTo>
                    <a:pt x="98" y="145"/>
                  </a:lnTo>
                  <a:lnTo>
                    <a:pt x="95" y="149"/>
                  </a:lnTo>
                  <a:lnTo>
                    <a:pt x="91" y="152"/>
                  </a:lnTo>
                  <a:lnTo>
                    <a:pt x="86" y="153"/>
                  </a:lnTo>
                  <a:lnTo>
                    <a:pt x="81" y="153"/>
                  </a:lnTo>
                  <a:lnTo>
                    <a:pt x="76" y="150"/>
                  </a:lnTo>
                  <a:lnTo>
                    <a:pt x="73" y="146"/>
                  </a:lnTo>
                  <a:lnTo>
                    <a:pt x="73" y="146"/>
                  </a:lnTo>
                  <a:close/>
                </a:path>
              </a:pathLst>
            </a:custGeom>
            <a:solidFill>
              <a:srgbClr val="000000"/>
            </a:solidFill>
            <a:ln w="9525">
              <a:noFill/>
            </a:ln>
          </p:spPr>
          <p:txBody>
            <a:bodyPr/>
            <a:p>
              <a:endParaRPr lang="zh-CN" altLang="en-US"/>
            </a:p>
          </p:txBody>
        </p:sp>
        <p:sp>
          <p:nvSpPr>
            <p:cNvPr id="8229" name="任意多边形 33830"/>
            <p:cNvSpPr/>
            <p:nvPr/>
          </p:nvSpPr>
          <p:spPr>
            <a:xfrm>
              <a:off x="2447" y="1756"/>
              <a:ext cx="15" cy="121"/>
            </a:xfrm>
            <a:custGeom>
              <a:avLst/>
              <a:gdLst/>
              <a:ahLst/>
              <a:cxnLst/>
              <a:pathLst>
                <a:path w="31" h="242">
                  <a:moveTo>
                    <a:pt x="0" y="233"/>
                  </a:moveTo>
                  <a:lnTo>
                    <a:pt x="1" y="217"/>
                  </a:lnTo>
                  <a:lnTo>
                    <a:pt x="3" y="202"/>
                  </a:lnTo>
                  <a:lnTo>
                    <a:pt x="4" y="188"/>
                  </a:lnTo>
                  <a:lnTo>
                    <a:pt x="6" y="174"/>
                  </a:lnTo>
                  <a:lnTo>
                    <a:pt x="6" y="161"/>
                  </a:lnTo>
                  <a:lnTo>
                    <a:pt x="7" y="147"/>
                  </a:lnTo>
                  <a:lnTo>
                    <a:pt x="8" y="134"/>
                  </a:lnTo>
                  <a:lnTo>
                    <a:pt x="8" y="122"/>
                  </a:lnTo>
                  <a:lnTo>
                    <a:pt x="8" y="109"/>
                  </a:lnTo>
                  <a:lnTo>
                    <a:pt x="8" y="96"/>
                  </a:lnTo>
                  <a:lnTo>
                    <a:pt x="8" y="83"/>
                  </a:lnTo>
                  <a:lnTo>
                    <a:pt x="8" y="70"/>
                  </a:lnTo>
                  <a:lnTo>
                    <a:pt x="8" y="56"/>
                  </a:lnTo>
                  <a:lnTo>
                    <a:pt x="8" y="41"/>
                  </a:lnTo>
                  <a:lnTo>
                    <a:pt x="8" y="25"/>
                  </a:lnTo>
                  <a:lnTo>
                    <a:pt x="8" y="10"/>
                  </a:lnTo>
                  <a:lnTo>
                    <a:pt x="9" y="5"/>
                  </a:lnTo>
                  <a:lnTo>
                    <a:pt x="11" y="2"/>
                  </a:lnTo>
                  <a:lnTo>
                    <a:pt x="14" y="0"/>
                  </a:lnTo>
                  <a:lnTo>
                    <a:pt x="20" y="0"/>
                  </a:lnTo>
                  <a:lnTo>
                    <a:pt x="24" y="0"/>
                  </a:lnTo>
                  <a:lnTo>
                    <a:pt x="27" y="2"/>
                  </a:lnTo>
                  <a:lnTo>
                    <a:pt x="30" y="5"/>
                  </a:lnTo>
                  <a:lnTo>
                    <a:pt x="31" y="10"/>
                  </a:lnTo>
                  <a:lnTo>
                    <a:pt x="30" y="25"/>
                  </a:lnTo>
                  <a:lnTo>
                    <a:pt x="30" y="41"/>
                  </a:lnTo>
                  <a:lnTo>
                    <a:pt x="30" y="56"/>
                  </a:lnTo>
                  <a:lnTo>
                    <a:pt x="30" y="70"/>
                  </a:lnTo>
                  <a:lnTo>
                    <a:pt x="29" y="83"/>
                  </a:lnTo>
                  <a:lnTo>
                    <a:pt x="29" y="96"/>
                  </a:lnTo>
                  <a:lnTo>
                    <a:pt x="28" y="109"/>
                  </a:lnTo>
                  <a:lnTo>
                    <a:pt x="28" y="123"/>
                  </a:lnTo>
                  <a:lnTo>
                    <a:pt x="27" y="135"/>
                  </a:lnTo>
                  <a:lnTo>
                    <a:pt x="26" y="148"/>
                  </a:lnTo>
                  <a:lnTo>
                    <a:pt x="25" y="162"/>
                  </a:lnTo>
                  <a:lnTo>
                    <a:pt x="24" y="175"/>
                  </a:lnTo>
                  <a:lnTo>
                    <a:pt x="22" y="189"/>
                  </a:lnTo>
                  <a:lnTo>
                    <a:pt x="20" y="204"/>
                  </a:lnTo>
                  <a:lnTo>
                    <a:pt x="18" y="219"/>
                  </a:lnTo>
                  <a:lnTo>
                    <a:pt x="17" y="235"/>
                  </a:lnTo>
                  <a:lnTo>
                    <a:pt x="14" y="238"/>
                  </a:lnTo>
                  <a:lnTo>
                    <a:pt x="12" y="240"/>
                  </a:lnTo>
                  <a:lnTo>
                    <a:pt x="9" y="242"/>
                  </a:lnTo>
                  <a:lnTo>
                    <a:pt x="6" y="242"/>
                  </a:lnTo>
                  <a:lnTo>
                    <a:pt x="3" y="240"/>
                  </a:lnTo>
                  <a:lnTo>
                    <a:pt x="1" y="239"/>
                  </a:lnTo>
                  <a:lnTo>
                    <a:pt x="0" y="235"/>
                  </a:lnTo>
                  <a:lnTo>
                    <a:pt x="0" y="233"/>
                  </a:lnTo>
                  <a:lnTo>
                    <a:pt x="0" y="233"/>
                  </a:lnTo>
                  <a:close/>
                </a:path>
              </a:pathLst>
            </a:custGeom>
            <a:solidFill>
              <a:srgbClr val="000000"/>
            </a:solidFill>
            <a:ln w="9525">
              <a:noFill/>
            </a:ln>
          </p:spPr>
          <p:txBody>
            <a:bodyPr/>
            <a:p>
              <a:endParaRPr lang="zh-CN" altLang="en-US"/>
            </a:p>
          </p:txBody>
        </p:sp>
        <p:sp>
          <p:nvSpPr>
            <p:cNvPr id="8230" name="任意多边形 33831"/>
            <p:cNvSpPr/>
            <p:nvPr/>
          </p:nvSpPr>
          <p:spPr>
            <a:xfrm>
              <a:off x="2457" y="1813"/>
              <a:ext cx="89" cy="72"/>
            </a:xfrm>
            <a:custGeom>
              <a:avLst/>
              <a:gdLst/>
              <a:ahLst/>
              <a:cxnLst/>
              <a:pathLst>
                <a:path w="178" h="143">
                  <a:moveTo>
                    <a:pt x="2" y="129"/>
                  </a:moveTo>
                  <a:lnTo>
                    <a:pt x="12" y="119"/>
                  </a:lnTo>
                  <a:lnTo>
                    <a:pt x="22" y="111"/>
                  </a:lnTo>
                  <a:lnTo>
                    <a:pt x="31" y="102"/>
                  </a:lnTo>
                  <a:lnTo>
                    <a:pt x="41" y="94"/>
                  </a:lnTo>
                  <a:lnTo>
                    <a:pt x="49" y="85"/>
                  </a:lnTo>
                  <a:lnTo>
                    <a:pt x="58" y="78"/>
                  </a:lnTo>
                  <a:lnTo>
                    <a:pt x="67" y="70"/>
                  </a:lnTo>
                  <a:lnTo>
                    <a:pt x="76" y="64"/>
                  </a:lnTo>
                  <a:lnTo>
                    <a:pt x="85" y="56"/>
                  </a:lnTo>
                  <a:lnTo>
                    <a:pt x="94" y="48"/>
                  </a:lnTo>
                  <a:lnTo>
                    <a:pt x="103" y="41"/>
                  </a:lnTo>
                  <a:lnTo>
                    <a:pt x="113" y="33"/>
                  </a:lnTo>
                  <a:lnTo>
                    <a:pt x="123" y="25"/>
                  </a:lnTo>
                  <a:lnTo>
                    <a:pt x="134" y="18"/>
                  </a:lnTo>
                  <a:lnTo>
                    <a:pt x="146" y="10"/>
                  </a:lnTo>
                  <a:lnTo>
                    <a:pt x="158" y="3"/>
                  </a:lnTo>
                  <a:lnTo>
                    <a:pt x="162" y="0"/>
                  </a:lnTo>
                  <a:lnTo>
                    <a:pt x="168" y="0"/>
                  </a:lnTo>
                  <a:lnTo>
                    <a:pt x="172" y="2"/>
                  </a:lnTo>
                  <a:lnTo>
                    <a:pt x="175" y="7"/>
                  </a:lnTo>
                  <a:lnTo>
                    <a:pt x="177" y="11"/>
                  </a:lnTo>
                  <a:lnTo>
                    <a:pt x="178" y="17"/>
                  </a:lnTo>
                  <a:lnTo>
                    <a:pt x="175" y="21"/>
                  </a:lnTo>
                  <a:lnTo>
                    <a:pt x="171" y="25"/>
                  </a:lnTo>
                  <a:lnTo>
                    <a:pt x="160" y="32"/>
                  </a:lnTo>
                  <a:lnTo>
                    <a:pt x="148" y="41"/>
                  </a:lnTo>
                  <a:lnTo>
                    <a:pt x="138" y="48"/>
                  </a:lnTo>
                  <a:lnTo>
                    <a:pt x="128" y="55"/>
                  </a:lnTo>
                  <a:lnTo>
                    <a:pt x="117" y="61"/>
                  </a:lnTo>
                  <a:lnTo>
                    <a:pt x="108" y="68"/>
                  </a:lnTo>
                  <a:lnTo>
                    <a:pt x="98" y="74"/>
                  </a:lnTo>
                  <a:lnTo>
                    <a:pt x="90" y="81"/>
                  </a:lnTo>
                  <a:lnTo>
                    <a:pt x="80" y="87"/>
                  </a:lnTo>
                  <a:lnTo>
                    <a:pt x="71" y="93"/>
                  </a:lnTo>
                  <a:lnTo>
                    <a:pt x="62" y="100"/>
                  </a:lnTo>
                  <a:lnTo>
                    <a:pt x="53" y="107"/>
                  </a:lnTo>
                  <a:lnTo>
                    <a:pt x="43" y="115"/>
                  </a:lnTo>
                  <a:lnTo>
                    <a:pt x="33" y="123"/>
                  </a:lnTo>
                  <a:lnTo>
                    <a:pt x="23" y="131"/>
                  </a:lnTo>
                  <a:lnTo>
                    <a:pt x="13" y="141"/>
                  </a:lnTo>
                  <a:lnTo>
                    <a:pt x="9" y="142"/>
                  </a:lnTo>
                  <a:lnTo>
                    <a:pt x="7" y="143"/>
                  </a:lnTo>
                  <a:lnTo>
                    <a:pt x="4" y="142"/>
                  </a:lnTo>
                  <a:lnTo>
                    <a:pt x="2" y="141"/>
                  </a:lnTo>
                  <a:lnTo>
                    <a:pt x="1" y="138"/>
                  </a:lnTo>
                  <a:lnTo>
                    <a:pt x="0" y="135"/>
                  </a:lnTo>
                  <a:lnTo>
                    <a:pt x="0" y="132"/>
                  </a:lnTo>
                  <a:lnTo>
                    <a:pt x="2" y="129"/>
                  </a:lnTo>
                  <a:lnTo>
                    <a:pt x="2" y="129"/>
                  </a:lnTo>
                  <a:close/>
                </a:path>
              </a:pathLst>
            </a:custGeom>
            <a:solidFill>
              <a:srgbClr val="000000"/>
            </a:solidFill>
            <a:ln w="9525">
              <a:noFill/>
            </a:ln>
          </p:spPr>
          <p:txBody>
            <a:bodyPr/>
            <a:p>
              <a:endParaRPr lang="zh-CN" altLang="en-US"/>
            </a:p>
          </p:txBody>
        </p:sp>
        <p:sp>
          <p:nvSpPr>
            <p:cNvPr id="8231" name="任意多边形 33832"/>
            <p:cNvSpPr/>
            <p:nvPr/>
          </p:nvSpPr>
          <p:spPr>
            <a:xfrm>
              <a:off x="2375" y="1734"/>
              <a:ext cx="219" cy="122"/>
            </a:xfrm>
            <a:custGeom>
              <a:avLst/>
              <a:gdLst/>
              <a:ahLst/>
              <a:cxnLst/>
              <a:pathLst>
                <a:path w="440" h="243">
                  <a:moveTo>
                    <a:pt x="26" y="190"/>
                  </a:moveTo>
                  <a:lnTo>
                    <a:pt x="10" y="185"/>
                  </a:lnTo>
                  <a:lnTo>
                    <a:pt x="7" y="179"/>
                  </a:lnTo>
                  <a:lnTo>
                    <a:pt x="5" y="173"/>
                  </a:lnTo>
                  <a:lnTo>
                    <a:pt x="3" y="166"/>
                  </a:lnTo>
                  <a:lnTo>
                    <a:pt x="2" y="159"/>
                  </a:lnTo>
                  <a:lnTo>
                    <a:pt x="1" y="150"/>
                  </a:lnTo>
                  <a:lnTo>
                    <a:pt x="1" y="143"/>
                  </a:lnTo>
                  <a:lnTo>
                    <a:pt x="0" y="134"/>
                  </a:lnTo>
                  <a:lnTo>
                    <a:pt x="1" y="126"/>
                  </a:lnTo>
                  <a:lnTo>
                    <a:pt x="2" y="118"/>
                  </a:lnTo>
                  <a:lnTo>
                    <a:pt x="4" y="110"/>
                  </a:lnTo>
                  <a:lnTo>
                    <a:pt x="5" y="102"/>
                  </a:lnTo>
                  <a:lnTo>
                    <a:pt x="9" y="95"/>
                  </a:lnTo>
                  <a:lnTo>
                    <a:pt x="12" y="89"/>
                  </a:lnTo>
                  <a:lnTo>
                    <a:pt x="15" y="84"/>
                  </a:lnTo>
                  <a:lnTo>
                    <a:pt x="21" y="80"/>
                  </a:lnTo>
                  <a:lnTo>
                    <a:pt x="26" y="79"/>
                  </a:lnTo>
                  <a:lnTo>
                    <a:pt x="26" y="74"/>
                  </a:lnTo>
                  <a:lnTo>
                    <a:pt x="27" y="70"/>
                  </a:lnTo>
                  <a:lnTo>
                    <a:pt x="29" y="64"/>
                  </a:lnTo>
                  <a:lnTo>
                    <a:pt x="31" y="61"/>
                  </a:lnTo>
                  <a:lnTo>
                    <a:pt x="32" y="57"/>
                  </a:lnTo>
                  <a:lnTo>
                    <a:pt x="35" y="54"/>
                  </a:lnTo>
                  <a:lnTo>
                    <a:pt x="37" y="51"/>
                  </a:lnTo>
                  <a:lnTo>
                    <a:pt x="40" y="48"/>
                  </a:lnTo>
                  <a:lnTo>
                    <a:pt x="44" y="45"/>
                  </a:lnTo>
                  <a:lnTo>
                    <a:pt x="47" y="42"/>
                  </a:lnTo>
                  <a:lnTo>
                    <a:pt x="50" y="39"/>
                  </a:lnTo>
                  <a:lnTo>
                    <a:pt x="54" y="37"/>
                  </a:lnTo>
                  <a:lnTo>
                    <a:pt x="57" y="34"/>
                  </a:lnTo>
                  <a:lnTo>
                    <a:pt x="61" y="32"/>
                  </a:lnTo>
                  <a:lnTo>
                    <a:pt x="64" y="31"/>
                  </a:lnTo>
                  <a:lnTo>
                    <a:pt x="68" y="29"/>
                  </a:lnTo>
                  <a:lnTo>
                    <a:pt x="79" y="29"/>
                  </a:lnTo>
                  <a:lnTo>
                    <a:pt x="85" y="24"/>
                  </a:lnTo>
                  <a:lnTo>
                    <a:pt x="95" y="19"/>
                  </a:lnTo>
                  <a:lnTo>
                    <a:pt x="106" y="15"/>
                  </a:lnTo>
                  <a:lnTo>
                    <a:pt x="119" y="12"/>
                  </a:lnTo>
                  <a:lnTo>
                    <a:pt x="131" y="9"/>
                  </a:lnTo>
                  <a:lnTo>
                    <a:pt x="145" y="6"/>
                  </a:lnTo>
                  <a:lnTo>
                    <a:pt x="160" y="4"/>
                  </a:lnTo>
                  <a:lnTo>
                    <a:pt x="176" y="2"/>
                  </a:lnTo>
                  <a:lnTo>
                    <a:pt x="191" y="1"/>
                  </a:lnTo>
                  <a:lnTo>
                    <a:pt x="205" y="0"/>
                  </a:lnTo>
                  <a:lnTo>
                    <a:pt x="219" y="0"/>
                  </a:lnTo>
                  <a:lnTo>
                    <a:pt x="233" y="2"/>
                  </a:lnTo>
                  <a:lnTo>
                    <a:pt x="245" y="3"/>
                  </a:lnTo>
                  <a:lnTo>
                    <a:pt x="256" y="6"/>
                  </a:lnTo>
                  <a:lnTo>
                    <a:pt x="265" y="10"/>
                  </a:lnTo>
                  <a:lnTo>
                    <a:pt x="273" y="15"/>
                  </a:lnTo>
                  <a:lnTo>
                    <a:pt x="279" y="15"/>
                  </a:lnTo>
                  <a:lnTo>
                    <a:pt x="286" y="16"/>
                  </a:lnTo>
                  <a:lnTo>
                    <a:pt x="289" y="16"/>
                  </a:lnTo>
                  <a:lnTo>
                    <a:pt x="292" y="16"/>
                  </a:lnTo>
                  <a:lnTo>
                    <a:pt x="295" y="17"/>
                  </a:lnTo>
                  <a:lnTo>
                    <a:pt x="298" y="18"/>
                  </a:lnTo>
                  <a:lnTo>
                    <a:pt x="301" y="18"/>
                  </a:lnTo>
                  <a:lnTo>
                    <a:pt x="304" y="18"/>
                  </a:lnTo>
                  <a:lnTo>
                    <a:pt x="307" y="18"/>
                  </a:lnTo>
                  <a:lnTo>
                    <a:pt x="311" y="18"/>
                  </a:lnTo>
                  <a:lnTo>
                    <a:pt x="313" y="18"/>
                  </a:lnTo>
                  <a:lnTo>
                    <a:pt x="316" y="19"/>
                  </a:lnTo>
                  <a:lnTo>
                    <a:pt x="320" y="19"/>
                  </a:lnTo>
                  <a:lnTo>
                    <a:pt x="323" y="20"/>
                  </a:lnTo>
                  <a:lnTo>
                    <a:pt x="328" y="25"/>
                  </a:lnTo>
                  <a:lnTo>
                    <a:pt x="333" y="31"/>
                  </a:lnTo>
                  <a:lnTo>
                    <a:pt x="335" y="33"/>
                  </a:lnTo>
                  <a:lnTo>
                    <a:pt x="338" y="36"/>
                  </a:lnTo>
                  <a:lnTo>
                    <a:pt x="340" y="39"/>
                  </a:lnTo>
                  <a:lnTo>
                    <a:pt x="342" y="42"/>
                  </a:lnTo>
                  <a:lnTo>
                    <a:pt x="352" y="45"/>
                  </a:lnTo>
                  <a:lnTo>
                    <a:pt x="362" y="47"/>
                  </a:lnTo>
                  <a:lnTo>
                    <a:pt x="370" y="50"/>
                  </a:lnTo>
                  <a:lnTo>
                    <a:pt x="378" y="53"/>
                  </a:lnTo>
                  <a:lnTo>
                    <a:pt x="384" y="55"/>
                  </a:lnTo>
                  <a:lnTo>
                    <a:pt x="391" y="59"/>
                  </a:lnTo>
                  <a:lnTo>
                    <a:pt x="395" y="62"/>
                  </a:lnTo>
                  <a:lnTo>
                    <a:pt x="400" y="66"/>
                  </a:lnTo>
                  <a:lnTo>
                    <a:pt x="403" y="71"/>
                  </a:lnTo>
                  <a:lnTo>
                    <a:pt x="407" y="77"/>
                  </a:lnTo>
                  <a:lnTo>
                    <a:pt x="408" y="83"/>
                  </a:lnTo>
                  <a:lnTo>
                    <a:pt x="409" y="90"/>
                  </a:lnTo>
                  <a:lnTo>
                    <a:pt x="409" y="98"/>
                  </a:lnTo>
                  <a:lnTo>
                    <a:pt x="408" y="107"/>
                  </a:lnTo>
                  <a:lnTo>
                    <a:pt x="405" y="118"/>
                  </a:lnTo>
                  <a:lnTo>
                    <a:pt x="401" y="130"/>
                  </a:lnTo>
                  <a:lnTo>
                    <a:pt x="415" y="138"/>
                  </a:lnTo>
                  <a:lnTo>
                    <a:pt x="426" y="147"/>
                  </a:lnTo>
                  <a:lnTo>
                    <a:pt x="433" y="157"/>
                  </a:lnTo>
                  <a:lnTo>
                    <a:pt x="438" y="167"/>
                  </a:lnTo>
                  <a:lnTo>
                    <a:pt x="440" y="177"/>
                  </a:lnTo>
                  <a:lnTo>
                    <a:pt x="440" y="188"/>
                  </a:lnTo>
                  <a:lnTo>
                    <a:pt x="438" y="199"/>
                  </a:lnTo>
                  <a:lnTo>
                    <a:pt x="434" y="209"/>
                  </a:lnTo>
                  <a:lnTo>
                    <a:pt x="428" y="218"/>
                  </a:lnTo>
                  <a:lnTo>
                    <a:pt x="420" y="226"/>
                  </a:lnTo>
                  <a:lnTo>
                    <a:pt x="411" y="232"/>
                  </a:lnTo>
                  <a:lnTo>
                    <a:pt x="401" y="238"/>
                  </a:lnTo>
                  <a:lnTo>
                    <a:pt x="389" y="241"/>
                  </a:lnTo>
                  <a:lnTo>
                    <a:pt x="378" y="243"/>
                  </a:lnTo>
                  <a:lnTo>
                    <a:pt x="365" y="242"/>
                  </a:lnTo>
                  <a:lnTo>
                    <a:pt x="353" y="240"/>
                  </a:lnTo>
                  <a:lnTo>
                    <a:pt x="349" y="239"/>
                  </a:lnTo>
                  <a:lnTo>
                    <a:pt x="346" y="237"/>
                  </a:lnTo>
                  <a:lnTo>
                    <a:pt x="344" y="235"/>
                  </a:lnTo>
                  <a:lnTo>
                    <a:pt x="342" y="233"/>
                  </a:lnTo>
                  <a:lnTo>
                    <a:pt x="340" y="228"/>
                  </a:lnTo>
                  <a:lnTo>
                    <a:pt x="340" y="224"/>
                  </a:lnTo>
                  <a:lnTo>
                    <a:pt x="341" y="219"/>
                  </a:lnTo>
                  <a:lnTo>
                    <a:pt x="344" y="216"/>
                  </a:lnTo>
                  <a:lnTo>
                    <a:pt x="346" y="214"/>
                  </a:lnTo>
                  <a:lnTo>
                    <a:pt x="349" y="213"/>
                  </a:lnTo>
                  <a:lnTo>
                    <a:pt x="352" y="213"/>
                  </a:lnTo>
                  <a:lnTo>
                    <a:pt x="356" y="213"/>
                  </a:lnTo>
                  <a:lnTo>
                    <a:pt x="365" y="212"/>
                  </a:lnTo>
                  <a:lnTo>
                    <a:pt x="375" y="211"/>
                  </a:lnTo>
                  <a:lnTo>
                    <a:pt x="383" y="209"/>
                  </a:lnTo>
                  <a:lnTo>
                    <a:pt x="391" y="207"/>
                  </a:lnTo>
                  <a:lnTo>
                    <a:pt x="398" y="203"/>
                  </a:lnTo>
                  <a:lnTo>
                    <a:pt x="405" y="200"/>
                  </a:lnTo>
                  <a:lnTo>
                    <a:pt x="410" y="196"/>
                  </a:lnTo>
                  <a:lnTo>
                    <a:pt x="415" y="191"/>
                  </a:lnTo>
                  <a:lnTo>
                    <a:pt x="417" y="186"/>
                  </a:lnTo>
                  <a:lnTo>
                    <a:pt x="418" y="181"/>
                  </a:lnTo>
                  <a:lnTo>
                    <a:pt x="417" y="175"/>
                  </a:lnTo>
                  <a:lnTo>
                    <a:pt x="414" y="170"/>
                  </a:lnTo>
                  <a:lnTo>
                    <a:pt x="409" y="164"/>
                  </a:lnTo>
                  <a:lnTo>
                    <a:pt x="402" y="158"/>
                  </a:lnTo>
                  <a:lnTo>
                    <a:pt x="393" y="152"/>
                  </a:lnTo>
                  <a:lnTo>
                    <a:pt x="382" y="147"/>
                  </a:lnTo>
                  <a:lnTo>
                    <a:pt x="377" y="133"/>
                  </a:lnTo>
                  <a:lnTo>
                    <a:pt x="378" y="127"/>
                  </a:lnTo>
                  <a:lnTo>
                    <a:pt x="380" y="122"/>
                  </a:lnTo>
                  <a:lnTo>
                    <a:pt x="382" y="116"/>
                  </a:lnTo>
                  <a:lnTo>
                    <a:pt x="384" y="111"/>
                  </a:lnTo>
                  <a:lnTo>
                    <a:pt x="385" y="107"/>
                  </a:lnTo>
                  <a:lnTo>
                    <a:pt x="385" y="104"/>
                  </a:lnTo>
                  <a:lnTo>
                    <a:pt x="386" y="101"/>
                  </a:lnTo>
                  <a:lnTo>
                    <a:pt x="386" y="98"/>
                  </a:lnTo>
                  <a:lnTo>
                    <a:pt x="386" y="92"/>
                  </a:lnTo>
                  <a:lnTo>
                    <a:pt x="385" y="86"/>
                  </a:lnTo>
                  <a:lnTo>
                    <a:pt x="383" y="81"/>
                  </a:lnTo>
                  <a:lnTo>
                    <a:pt x="381" y="78"/>
                  </a:lnTo>
                  <a:lnTo>
                    <a:pt x="378" y="75"/>
                  </a:lnTo>
                  <a:lnTo>
                    <a:pt x="375" y="73"/>
                  </a:lnTo>
                  <a:lnTo>
                    <a:pt x="371" y="71"/>
                  </a:lnTo>
                  <a:lnTo>
                    <a:pt x="368" y="70"/>
                  </a:lnTo>
                  <a:lnTo>
                    <a:pt x="364" y="70"/>
                  </a:lnTo>
                  <a:lnTo>
                    <a:pt x="360" y="70"/>
                  </a:lnTo>
                  <a:lnTo>
                    <a:pt x="356" y="68"/>
                  </a:lnTo>
                  <a:lnTo>
                    <a:pt x="352" y="68"/>
                  </a:lnTo>
                  <a:lnTo>
                    <a:pt x="347" y="68"/>
                  </a:lnTo>
                  <a:lnTo>
                    <a:pt x="344" y="68"/>
                  </a:lnTo>
                  <a:lnTo>
                    <a:pt x="340" y="67"/>
                  </a:lnTo>
                  <a:lnTo>
                    <a:pt x="336" y="66"/>
                  </a:lnTo>
                  <a:lnTo>
                    <a:pt x="333" y="65"/>
                  </a:lnTo>
                  <a:lnTo>
                    <a:pt x="331" y="64"/>
                  </a:lnTo>
                  <a:lnTo>
                    <a:pt x="327" y="61"/>
                  </a:lnTo>
                  <a:lnTo>
                    <a:pt x="326" y="57"/>
                  </a:lnTo>
                  <a:lnTo>
                    <a:pt x="324" y="54"/>
                  </a:lnTo>
                  <a:lnTo>
                    <a:pt x="322" y="51"/>
                  </a:lnTo>
                  <a:lnTo>
                    <a:pt x="321" y="47"/>
                  </a:lnTo>
                  <a:lnTo>
                    <a:pt x="319" y="44"/>
                  </a:lnTo>
                  <a:lnTo>
                    <a:pt x="317" y="41"/>
                  </a:lnTo>
                  <a:lnTo>
                    <a:pt x="315" y="40"/>
                  </a:lnTo>
                  <a:lnTo>
                    <a:pt x="311" y="38"/>
                  </a:lnTo>
                  <a:lnTo>
                    <a:pt x="308" y="37"/>
                  </a:lnTo>
                  <a:lnTo>
                    <a:pt x="305" y="36"/>
                  </a:lnTo>
                  <a:lnTo>
                    <a:pt x="302" y="36"/>
                  </a:lnTo>
                  <a:lnTo>
                    <a:pt x="299" y="36"/>
                  </a:lnTo>
                  <a:lnTo>
                    <a:pt x="296" y="36"/>
                  </a:lnTo>
                  <a:lnTo>
                    <a:pt x="293" y="36"/>
                  </a:lnTo>
                  <a:lnTo>
                    <a:pt x="290" y="36"/>
                  </a:lnTo>
                  <a:lnTo>
                    <a:pt x="287" y="35"/>
                  </a:lnTo>
                  <a:lnTo>
                    <a:pt x="284" y="35"/>
                  </a:lnTo>
                  <a:lnTo>
                    <a:pt x="279" y="34"/>
                  </a:lnTo>
                  <a:lnTo>
                    <a:pt x="277" y="34"/>
                  </a:lnTo>
                  <a:lnTo>
                    <a:pt x="270" y="34"/>
                  </a:lnTo>
                  <a:lnTo>
                    <a:pt x="265" y="34"/>
                  </a:lnTo>
                  <a:lnTo>
                    <a:pt x="253" y="27"/>
                  </a:lnTo>
                  <a:lnTo>
                    <a:pt x="241" y="23"/>
                  </a:lnTo>
                  <a:lnTo>
                    <a:pt x="227" y="20"/>
                  </a:lnTo>
                  <a:lnTo>
                    <a:pt x="212" y="19"/>
                  </a:lnTo>
                  <a:lnTo>
                    <a:pt x="196" y="19"/>
                  </a:lnTo>
                  <a:lnTo>
                    <a:pt x="181" y="22"/>
                  </a:lnTo>
                  <a:lnTo>
                    <a:pt x="165" y="24"/>
                  </a:lnTo>
                  <a:lnTo>
                    <a:pt x="149" y="27"/>
                  </a:lnTo>
                  <a:lnTo>
                    <a:pt x="133" y="31"/>
                  </a:lnTo>
                  <a:lnTo>
                    <a:pt x="120" y="34"/>
                  </a:lnTo>
                  <a:lnTo>
                    <a:pt x="107" y="38"/>
                  </a:lnTo>
                  <a:lnTo>
                    <a:pt x="96" y="42"/>
                  </a:lnTo>
                  <a:lnTo>
                    <a:pt x="85" y="45"/>
                  </a:lnTo>
                  <a:lnTo>
                    <a:pt x="78" y="47"/>
                  </a:lnTo>
                  <a:lnTo>
                    <a:pt x="73" y="48"/>
                  </a:lnTo>
                  <a:lnTo>
                    <a:pt x="71" y="48"/>
                  </a:lnTo>
                  <a:lnTo>
                    <a:pt x="65" y="51"/>
                  </a:lnTo>
                  <a:lnTo>
                    <a:pt x="62" y="56"/>
                  </a:lnTo>
                  <a:lnTo>
                    <a:pt x="59" y="60"/>
                  </a:lnTo>
                  <a:lnTo>
                    <a:pt x="57" y="64"/>
                  </a:lnTo>
                  <a:lnTo>
                    <a:pt x="56" y="68"/>
                  </a:lnTo>
                  <a:lnTo>
                    <a:pt x="56" y="73"/>
                  </a:lnTo>
                  <a:lnTo>
                    <a:pt x="56" y="77"/>
                  </a:lnTo>
                  <a:lnTo>
                    <a:pt x="56" y="81"/>
                  </a:lnTo>
                  <a:lnTo>
                    <a:pt x="56" y="84"/>
                  </a:lnTo>
                  <a:lnTo>
                    <a:pt x="55" y="87"/>
                  </a:lnTo>
                  <a:lnTo>
                    <a:pt x="54" y="90"/>
                  </a:lnTo>
                  <a:lnTo>
                    <a:pt x="52" y="93"/>
                  </a:lnTo>
                  <a:lnTo>
                    <a:pt x="50" y="94"/>
                  </a:lnTo>
                  <a:lnTo>
                    <a:pt x="46" y="96"/>
                  </a:lnTo>
                  <a:lnTo>
                    <a:pt x="41" y="97"/>
                  </a:lnTo>
                  <a:lnTo>
                    <a:pt x="35" y="98"/>
                  </a:lnTo>
                  <a:lnTo>
                    <a:pt x="32" y="101"/>
                  </a:lnTo>
                  <a:lnTo>
                    <a:pt x="30" y="104"/>
                  </a:lnTo>
                  <a:lnTo>
                    <a:pt x="28" y="108"/>
                  </a:lnTo>
                  <a:lnTo>
                    <a:pt x="26" y="112"/>
                  </a:lnTo>
                  <a:lnTo>
                    <a:pt x="24" y="116"/>
                  </a:lnTo>
                  <a:lnTo>
                    <a:pt x="23" y="121"/>
                  </a:lnTo>
                  <a:lnTo>
                    <a:pt x="22" y="125"/>
                  </a:lnTo>
                  <a:lnTo>
                    <a:pt x="22" y="129"/>
                  </a:lnTo>
                  <a:lnTo>
                    <a:pt x="21" y="133"/>
                  </a:lnTo>
                  <a:lnTo>
                    <a:pt x="21" y="138"/>
                  </a:lnTo>
                  <a:lnTo>
                    <a:pt x="21" y="141"/>
                  </a:lnTo>
                  <a:lnTo>
                    <a:pt x="22" y="146"/>
                  </a:lnTo>
                  <a:lnTo>
                    <a:pt x="22" y="150"/>
                  </a:lnTo>
                  <a:lnTo>
                    <a:pt x="23" y="154"/>
                  </a:lnTo>
                  <a:lnTo>
                    <a:pt x="24" y="158"/>
                  </a:lnTo>
                  <a:lnTo>
                    <a:pt x="26" y="163"/>
                  </a:lnTo>
                  <a:lnTo>
                    <a:pt x="30" y="161"/>
                  </a:lnTo>
                  <a:lnTo>
                    <a:pt x="33" y="160"/>
                  </a:lnTo>
                  <a:lnTo>
                    <a:pt x="37" y="158"/>
                  </a:lnTo>
                  <a:lnTo>
                    <a:pt x="41" y="157"/>
                  </a:lnTo>
                  <a:lnTo>
                    <a:pt x="45" y="154"/>
                  </a:lnTo>
                  <a:lnTo>
                    <a:pt x="48" y="153"/>
                  </a:lnTo>
                  <a:lnTo>
                    <a:pt x="51" y="151"/>
                  </a:lnTo>
                  <a:lnTo>
                    <a:pt x="55" y="149"/>
                  </a:lnTo>
                  <a:lnTo>
                    <a:pt x="59" y="147"/>
                  </a:lnTo>
                  <a:lnTo>
                    <a:pt x="63" y="145"/>
                  </a:lnTo>
                  <a:lnTo>
                    <a:pt x="66" y="145"/>
                  </a:lnTo>
                  <a:lnTo>
                    <a:pt x="68" y="147"/>
                  </a:lnTo>
                  <a:lnTo>
                    <a:pt x="69" y="148"/>
                  </a:lnTo>
                  <a:lnTo>
                    <a:pt x="70" y="150"/>
                  </a:lnTo>
                  <a:lnTo>
                    <a:pt x="69" y="154"/>
                  </a:lnTo>
                  <a:lnTo>
                    <a:pt x="68" y="158"/>
                  </a:lnTo>
                  <a:lnTo>
                    <a:pt x="66" y="162"/>
                  </a:lnTo>
                  <a:lnTo>
                    <a:pt x="63" y="166"/>
                  </a:lnTo>
                  <a:lnTo>
                    <a:pt x="59" y="171"/>
                  </a:lnTo>
                  <a:lnTo>
                    <a:pt x="54" y="175"/>
                  </a:lnTo>
                  <a:lnTo>
                    <a:pt x="48" y="179"/>
                  </a:lnTo>
                  <a:lnTo>
                    <a:pt x="41" y="184"/>
                  </a:lnTo>
                  <a:lnTo>
                    <a:pt x="34" y="187"/>
                  </a:lnTo>
                  <a:lnTo>
                    <a:pt x="26" y="190"/>
                  </a:lnTo>
                  <a:lnTo>
                    <a:pt x="26" y="190"/>
                  </a:lnTo>
                  <a:close/>
                </a:path>
              </a:pathLst>
            </a:custGeom>
            <a:solidFill>
              <a:srgbClr val="000000"/>
            </a:solidFill>
            <a:ln w="9525">
              <a:noFill/>
            </a:ln>
          </p:spPr>
          <p:txBody>
            <a:bodyPr/>
            <a:p>
              <a:endParaRPr lang="zh-CN" altLang="en-US"/>
            </a:p>
          </p:txBody>
        </p:sp>
        <p:sp>
          <p:nvSpPr>
            <p:cNvPr id="8232" name="任意多边形 33833"/>
            <p:cNvSpPr/>
            <p:nvPr/>
          </p:nvSpPr>
          <p:spPr>
            <a:xfrm>
              <a:off x="2300" y="2166"/>
              <a:ext cx="269" cy="210"/>
            </a:xfrm>
            <a:custGeom>
              <a:avLst/>
              <a:gdLst/>
              <a:ahLst/>
              <a:cxnLst/>
              <a:pathLst>
                <a:path w="537" h="419">
                  <a:moveTo>
                    <a:pt x="51" y="211"/>
                  </a:moveTo>
                  <a:lnTo>
                    <a:pt x="45" y="231"/>
                  </a:lnTo>
                  <a:lnTo>
                    <a:pt x="32" y="247"/>
                  </a:lnTo>
                  <a:lnTo>
                    <a:pt x="29" y="266"/>
                  </a:lnTo>
                  <a:lnTo>
                    <a:pt x="34" y="285"/>
                  </a:lnTo>
                  <a:lnTo>
                    <a:pt x="48" y="305"/>
                  </a:lnTo>
                  <a:lnTo>
                    <a:pt x="68" y="323"/>
                  </a:lnTo>
                  <a:lnTo>
                    <a:pt x="94" y="341"/>
                  </a:lnTo>
                  <a:lnTo>
                    <a:pt x="124" y="357"/>
                  </a:lnTo>
                  <a:lnTo>
                    <a:pt x="158" y="370"/>
                  </a:lnTo>
                  <a:lnTo>
                    <a:pt x="195" y="379"/>
                  </a:lnTo>
                  <a:lnTo>
                    <a:pt x="232" y="384"/>
                  </a:lnTo>
                  <a:lnTo>
                    <a:pt x="270" y="383"/>
                  </a:lnTo>
                  <a:lnTo>
                    <a:pt x="307" y="377"/>
                  </a:lnTo>
                  <a:lnTo>
                    <a:pt x="343" y="364"/>
                  </a:lnTo>
                  <a:lnTo>
                    <a:pt x="375" y="345"/>
                  </a:lnTo>
                  <a:lnTo>
                    <a:pt x="403" y="316"/>
                  </a:lnTo>
                  <a:lnTo>
                    <a:pt x="426" y="280"/>
                  </a:lnTo>
                  <a:lnTo>
                    <a:pt x="425" y="273"/>
                  </a:lnTo>
                  <a:lnTo>
                    <a:pt x="425" y="267"/>
                  </a:lnTo>
                  <a:lnTo>
                    <a:pt x="426" y="262"/>
                  </a:lnTo>
                  <a:lnTo>
                    <a:pt x="428" y="257"/>
                  </a:lnTo>
                  <a:lnTo>
                    <a:pt x="430" y="251"/>
                  </a:lnTo>
                  <a:lnTo>
                    <a:pt x="433" y="246"/>
                  </a:lnTo>
                  <a:lnTo>
                    <a:pt x="436" y="241"/>
                  </a:lnTo>
                  <a:lnTo>
                    <a:pt x="439" y="237"/>
                  </a:lnTo>
                  <a:lnTo>
                    <a:pt x="442" y="231"/>
                  </a:lnTo>
                  <a:lnTo>
                    <a:pt x="445" y="226"/>
                  </a:lnTo>
                  <a:lnTo>
                    <a:pt x="448" y="221"/>
                  </a:lnTo>
                  <a:lnTo>
                    <a:pt x="451" y="216"/>
                  </a:lnTo>
                  <a:lnTo>
                    <a:pt x="454" y="211"/>
                  </a:lnTo>
                  <a:lnTo>
                    <a:pt x="458" y="206"/>
                  </a:lnTo>
                  <a:lnTo>
                    <a:pt x="460" y="201"/>
                  </a:lnTo>
                  <a:lnTo>
                    <a:pt x="463" y="197"/>
                  </a:lnTo>
                  <a:lnTo>
                    <a:pt x="463" y="193"/>
                  </a:lnTo>
                  <a:lnTo>
                    <a:pt x="464" y="189"/>
                  </a:lnTo>
                  <a:lnTo>
                    <a:pt x="465" y="185"/>
                  </a:lnTo>
                  <a:lnTo>
                    <a:pt x="466" y="182"/>
                  </a:lnTo>
                  <a:lnTo>
                    <a:pt x="466" y="178"/>
                  </a:lnTo>
                  <a:lnTo>
                    <a:pt x="466" y="174"/>
                  </a:lnTo>
                  <a:lnTo>
                    <a:pt x="466" y="170"/>
                  </a:lnTo>
                  <a:lnTo>
                    <a:pt x="467" y="167"/>
                  </a:lnTo>
                  <a:lnTo>
                    <a:pt x="467" y="163"/>
                  </a:lnTo>
                  <a:lnTo>
                    <a:pt x="467" y="159"/>
                  </a:lnTo>
                  <a:lnTo>
                    <a:pt x="467" y="155"/>
                  </a:lnTo>
                  <a:lnTo>
                    <a:pt x="468" y="152"/>
                  </a:lnTo>
                  <a:lnTo>
                    <a:pt x="469" y="148"/>
                  </a:lnTo>
                  <a:lnTo>
                    <a:pt x="470" y="144"/>
                  </a:lnTo>
                  <a:lnTo>
                    <a:pt x="472" y="141"/>
                  </a:lnTo>
                  <a:lnTo>
                    <a:pt x="474" y="137"/>
                  </a:lnTo>
                  <a:lnTo>
                    <a:pt x="477" y="129"/>
                  </a:lnTo>
                  <a:lnTo>
                    <a:pt x="480" y="124"/>
                  </a:lnTo>
                  <a:lnTo>
                    <a:pt x="482" y="118"/>
                  </a:lnTo>
                  <a:lnTo>
                    <a:pt x="485" y="114"/>
                  </a:lnTo>
                  <a:lnTo>
                    <a:pt x="487" y="110"/>
                  </a:lnTo>
                  <a:lnTo>
                    <a:pt x="488" y="108"/>
                  </a:lnTo>
                  <a:lnTo>
                    <a:pt x="490" y="104"/>
                  </a:lnTo>
                  <a:lnTo>
                    <a:pt x="492" y="102"/>
                  </a:lnTo>
                  <a:lnTo>
                    <a:pt x="492" y="99"/>
                  </a:lnTo>
                  <a:lnTo>
                    <a:pt x="493" y="95"/>
                  </a:lnTo>
                  <a:lnTo>
                    <a:pt x="493" y="90"/>
                  </a:lnTo>
                  <a:lnTo>
                    <a:pt x="493" y="86"/>
                  </a:lnTo>
                  <a:lnTo>
                    <a:pt x="492" y="81"/>
                  </a:lnTo>
                  <a:lnTo>
                    <a:pt x="492" y="75"/>
                  </a:lnTo>
                  <a:lnTo>
                    <a:pt x="491" y="68"/>
                  </a:lnTo>
                  <a:lnTo>
                    <a:pt x="490" y="60"/>
                  </a:lnTo>
                  <a:lnTo>
                    <a:pt x="490" y="55"/>
                  </a:lnTo>
                  <a:lnTo>
                    <a:pt x="490" y="50"/>
                  </a:lnTo>
                  <a:lnTo>
                    <a:pt x="491" y="45"/>
                  </a:lnTo>
                  <a:lnTo>
                    <a:pt x="492" y="42"/>
                  </a:lnTo>
                  <a:lnTo>
                    <a:pt x="494" y="39"/>
                  </a:lnTo>
                  <a:lnTo>
                    <a:pt x="496" y="36"/>
                  </a:lnTo>
                  <a:lnTo>
                    <a:pt x="499" y="34"/>
                  </a:lnTo>
                  <a:lnTo>
                    <a:pt x="502" y="32"/>
                  </a:lnTo>
                  <a:lnTo>
                    <a:pt x="505" y="31"/>
                  </a:lnTo>
                  <a:lnTo>
                    <a:pt x="508" y="30"/>
                  </a:lnTo>
                  <a:lnTo>
                    <a:pt x="511" y="30"/>
                  </a:lnTo>
                  <a:lnTo>
                    <a:pt x="515" y="32"/>
                  </a:lnTo>
                  <a:lnTo>
                    <a:pt x="518" y="33"/>
                  </a:lnTo>
                  <a:lnTo>
                    <a:pt x="521" y="36"/>
                  </a:lnTo>
                  <a:lnTo>
                    <a:pt x="525" y="39"/>
                  </a:lnTo>
                  <a:lnTo>
                    <a:pt x="528" y="44"/>
                  </a:lnTo>
                  <a:lnTo>
                    <a:pt x="532" y="51"/>
                  </a:lnTo>
                  <a:lnTo>
                    <a:pt x="534" y="59"/>
                  </a:lnTo>
                  <a:lnTo>
                    <a:pt x="535" y="66"/>
                  </a:lnTo>
                  <a:lnTo>
                    <a:pt x="537" y="74"/>
                  </a:lnTo>
                  <a:lnTo>
                    <a:pt x="536" y="81"/>
                  </a:lnTo>
                  <a:lnTo>
                    <a:pt x="535" y="88"/>
                  </a:lnTo>
                  <a:lnTo>
                    <a:pt x="534" y="96"/>
                  </a:lnTo>
                  <a:lnTo>
                    <a:pt x="532" y="103"/>
                  </a:lnTo>
                  <a:lnTo>
                    <a:pt x="529" y="109"/>
                  </a:lnTo>
                  <a:lnTo>
                    <a:pt x="526" y="116"/>
                  </a:lnTo>
                  <a:lnTo>
                    <a:pt x="523" y="123"/>
                  </a:lnTo>
                  <a:lnTo>
                    <a:pt x="520" y="129"/>
                  </a:lnTo>
                  <a:lnTo>
                    <a:pt x="516" y="136"/>
                  </a:lnTo>
                  <a:lnTo>
                    <a:pt x="513" y="143"/>
                  </a:lnTo>
                  <a:lnTo>
                    <a:pt x="509" y="150"/>
                  </a:lnTo>
                  <a:lnTo>
                    <a:pt x="506" y="156"/>
                  </a:lnTo>
                  <a:lnTo>
                    <a:pt x="505" y="160"/>
                  </a:lnTo>
                  <a:lnTo>
                    <a:pt x="504" y="163"/>
                  </a:lnTo>
                  <a:lnTo>
                    <a:pt x="502" y="166"/>
                  </a:lnTo>
                  <a:lnTo>
                    <a:pt x="502" y="170"/>
                  </a:lnTo>
                  <a:lnTo>
                    <a:pt x="502" y="174"/>
                  </a:lnTo>
                  <a:lnTo>
                    <a:pt x="502" y="177"/>
                  </a:lnTo>
                  <a:lnTo>
                    <a:pt x="502" y="181"/>
                  </a:lnTo>
                  <a:lnTo>
                    <a:pt x="502" y="184"/>
                  </a:lnTo>
                  <a:lnTo>
                    <a:pt x="502" y="188"/>
                  </a:lnTo>
                  <a:lnTo>
                    <a:pt x="502" y="191"/>
                  </a:lnTo>
                  <a:lnTo>
                    <a:pt x="502" y="195"/>
                  </a:lnTo>
                  <a:lnTo>
                    <a:pt x="502" y="198"/>
                  </a:lnTo>
                  <a:lnTo>
                    <a:pt x="502" y="202"/>
                  </a:lnTo>
                  <a:lnTo>
                    <a:pt x="502" y="206"/>
                  </a:lnTo>
                  <a:lnTo>
                    <a:pt x="501" y="209"/>
                  </a:lnTo>
                  <a:lnTo>
                    <a:pt x="501" y="213"/>
                  </a:lnTo>
                  <a:lnTo>
                    <a:pt x="498" y="219"/>
                  </a:lnTo>
                  <a:lnTo>
                    <a:pt x="495" y="223"/>
                  </a:lnTo>
                  <a:lnTo>
                    <a:pt x="492" y="226"/>
                  </a:lnTo>
                  <a:lnTo>
                    <a:pt x="490" y="230"/>
                  </a:lnTo>
                  <a:lnTo>
                    <a:pt x="484" y="235"/>
                  </a:lnTo>
                  <a:lnTo>
                    <a:pt x="479" y="239"/>
                  </a:lnTo>
                  <a:lnTo>
                    <a:pt x="477" y="241"/>
                  </a:lnTo>
                  <a:lnTo>
                    <a:pt x="474" y="244"/>
                  </a:lnTo>
                  <a:lnTo>
                    <a:pt x="473" y="247"/>
                  </a:lnTo>
                  <a:lnTo>
                    <a:pt x="471" y="250"/>
                  </a:lnTo>
                  <a:lnTo>
                    <a:pt x="469" y="253"/>
                  </a:lnTo>
                  <a:lnTo>
                    <a:pt x="469" y="259"/>
                  </a:lnTo>
                  <a:lnTo>
                    <a:pt x="468" y="264"/>
                  </a:lnTo>
                  <a:lnTo>
                    <a:pt x="468" y="271"/>
                  </a:lnTo>
                  <a:lnTo>
                    <a:pt x="468" y="279"/>
                  </a:lnTo>
                  <a:lnTo>
                    <a:pt x="466" y="286"/>
                  </a:lnTo>
                  <a:lnTo>
                    <a:pt x="465" y="293"/>
                  </a:lnTo>
                  <a:lnTo>
                    <a:pt x="463" y="301"/>
                  </a:lnTo>
                  <a:lnTo>
                    <a:pt x="460" y="307"/>
                  </a:lnTo>
                  <a:lnTo>
                    <a:pt x="457" y="315"/>
                  </a:lnTo>
                  <a:lnTo>
                    <a:pt x="453" y="321"/>
                  </a:lnTo>
                  <a:lnTo>
                    <a:pt x="450" y="329"/>
                  </a:lnTo>
                  <a:lnTo>
                    <a:pt x="445" y="334"/>
                  </a:lnTo>
                  <a:lnTo>
                    <a:pt x="440" y="340"/>
                  </a:lnTo>
                  <a:lnTo>
                    <a:pt x="435" y="347"/>
                  </a:lnTo>
                  <a:lnTo>
                    <a:pt x="429" y="353"/>
                  </a:lnTo>
                  <a:lnTo>
                    <a:pt x="422" y="357"/>
                  </a:lnTo>
                  <a:lnTo>
                    <a:pt x="417" y="362"/>
                  </a:lnTo>
                  <a:lnTo>
                    <a:pt x="411" y="366"/>
                  </a:lnTo>
                  <a:lnTo>
                    <a:pt x="404" y="371"/>
                  </a:lnTo>
                  <a:lnTo>
                    <a:pt x="359" y="393"/>
                  </a:lnTo>
                  <a:lnTo>
                    <a:pt x="315" y="408"/>
                  </a:lnTo>
                  <a:lnTo>
                    <a:pt x="270" y="416"/>
                  </a:lnTo>
                  <a:lnTo>
                    <a:pt x="230" y="419"/>
                  </a:lnTo>
                  <a:lnTo>
                    <a:pt x="189" y="416"/>
                  </a:lnTo>
                  <a:lnTo>
                    <a:pt x="153" y="408"/>
                  </a:lnTo>
                  <a:lnTo>
                    <a:pt x="120" y="396"/>
                  </a:lnTo>
                  <a:lnTo>
                    <a:pt x="90" y="381"/>
                  </a:lnTo>
                  <a:lnTo>
                    <a:pt x="62" y="363"/>
                  </a:lnTo>
                  <a:lnTo>
                    <a:pt x="40" y="342"/>
                  </a:lnTo>
                  <a:lnTo>
                    <a:pt x="22" y="320"/>
                  </a:lnTo>
                  <a:lnTo>
                    <a:pt x="9" y="298"/>
                  </a:lnTo>
                  <a:lnTo>
                    <a:pt x="1" y="275"/>
                  </a:lnTo>
                  <a:lnTo>
                    <a:pt x="0" y="253"/>
                  </a:lnTo>
                  <a:lnTo>
                    <a:pt x="4" y="233"/>
                  </a:lnTo>
                  <a:lnTo>
                    <a:pt x="16" y="213"/>
                  </a:lnTo>
                  <a:lnTo>
                    <a:pt x="14" y="209"/>
                  </a:lnTo>
                  <a:lnTo>
                    <a:pt x="13" y="204"/>
                  </a:lnTo>
                  <a:lnTo>
                    <a:pt x="12" y="200"/>
                  </a:lnTo>
                  <a:lnTo>
                    <a:pt x="12" y="196"/>
                  </a:lnTo>
                  <a:lnTo>
                    <a:pt x="11" y="191"/>
                  </a:lnTo>
                  <a:lnTo>
                    <a:pt x="10" y="187"/>
                  </a:lnTo>
                  <a:lnTo>
                    <a:pt x="10" y="182"/>
                  </a:lnTo>
                  <a:lnTo>
                    <a:pt x="10" y="178"/>
                  </a:lnTo>
                  <a:lnTo>
                    <a:pt x="10" y="173"/>
                  </a:lnTo>
                  <a:lnTo>
                    <a:pt x="10" y="168"/>
                  </a:lnTo>
                  <a:lnTo>
                    <a:pt x="11" y="164"/>
                  </a:lnTo>
                  <a:lnTo>
                    <a:pt x="12" y="159"/>
                  </a:lnTo>
                  <a:lnTo>
                    <a:pt x="13" y="154"/>
                  </a:lnTo>
                  <a:lnTo>
                    <a:pt x="14" y="150"/>
                  </a:lnTo>
                  <a:lnTo>
                    <a:pt x="16" y="146"/>
                  </a:lnTo>
                  <a:lnTo>
                    <a:pt x="18" y="142"/>
                  </a:lnTo>
                  <a:lnTo>
                    <a:pt x="12" y="136"/>
                  </a:lnTo>
                  <a:lnTo>
                    <a:pt x="8" y="129"/>
                  </a:lnTo>
                  <a:lnTo>
                    <a:pt x="4" y="120"/>
                  </a:lnTo>
                  <a:lnTo>
                    <a:pt x="3" y="111"/>
                  </a:lnTo>
                  <a:lnTo>
                    <a:pt x="1" y="101"/>
                  </a:lnTo>
                  <a:lnTo>
                    <a:pt x="1" y="90"/>
                  </a:lnTo>
                  <a:lnTo>
                    <a:pt x="1" y="79"/>
                  </a:lnTo>
                  <a:lnTo>
                    <a:pt x="3" y="69"/>
                  </a:lnTo>
                  <a:lnTo>
                    <a:pt x="5" y="58"/>
                  </a:lnTo>
                  <a:lnTo>
                    <a:pt x="8" y="48"/>
                  </a:lnTo>
                  <a:lnTo>
                    <a:pt x="11" y="38"/>
                  </a:lnTo>
                  <a:lnTo>
                    <a:pt x="16" y="30"/>
                  </a:lnTo>
                  <a:lnTo>
                    <a:pt x="20" y="21"/>
                  </a:lnTo>
                  <a:lnTo>
                    <a:pt x="26" y="15"/>
                  </a:lnTo>
                  <a:lnTo>
                    <a:pt x="31" y="9"/>
                  </a:lnTo>
                  <a:lnTo>
                    <a:pt x="37" y="6"/>
                  </a:lnTo>
                  <a:lnTo>
                    <a:pt x="46" y="2"/>
                  </a:lnTo>
                  <a:lnTo>
                    <a:pt x="51" y="0"/>
                  </a:lnTo>
                  <a:lnTo>
                    <a:pt x="54" y="2"/>
                  </a:lnTo>
                  <a:lnTo>
                    <a:pt x="54" y="6"/>
                  </a:lnTo>
                  <a:lnTo>
                    <a:pt x="52" y="11"/>
                  </a:lnTo>
                  <a:lnTo>
                    <a:pt x="49" y="18"/>
                  </a:lnTo>
                  <a:lnTo>
                    <a:pt x="44" y="27"/>
                  </a:lnTo>
                  <a:lnTo>
                    <a:pt x="40" y="38"/>
                  </a:lnTo>
                  <a:lnTo>
                    <a:pt x="35" y="48"/>
                  </a:lnTo>
                  <a:lnTo>
                    <a:pt x="31" y="59"/>
                  </a:lnTo>
                  <a:lnTo>
                    <a:pt x="27" y="70"/>
                  </a:lnTo>
                  <a:lnTo>
                    <a:pt x="26" y="81"/>
                  </a:lnTo>
                  <a:lnTo>
                    <a:pt x="26" y="93"/>
                  </a:lnTo>
                  <a:lnTo>
                    <a:pt x="28" y="104"/>
                  </a:lnTo>
                  <a:lnTo>
                    <a:pt x="34" y="114"/>
                  </a:lnTo>
                  <a:lnTo>
                    <a:pt x="43" y="123"/>
                  </a:lnTo>
                  <a:lnTo>
                    <a:pt x="45" y="125"/>
                  </a:lnTo>
                  <a:lnTo>
                    <a:pt x="46" y="129"/>
                  </a:lnTo>
                  <a:lnTo>
                    <a:pt x="48" y="133"/>
                  </a:lnTo>
                  <a:lnTo>
                    <a:pt x="49" y="138"/>
                  </a:lnTo>
                  <a:lnTo>
                    <a:pt x="49" y="143"/>
                  </a:lnTo>
                  <a:lnTo>
                    <a:pt x="49" y="150"/>
                  </a:lnTo>
                  <a:lnTo>
                    <a:pt x="49" y="156"/>
                  </a:lnTo>
                  <a:lnTo>
                    <a:pt x="49" y="163"/>
                  </a:lnTo>
                  <a:lnTo>
                    <a:pt x="48" y="169"/>
                  </a:lnTo>
                  <a:lnTo>
                    <a:pt x="48" y="175"/>
                  </a:lnTo>
                  <a:lnTo>
                    <a:pt x="48" y="182"/>
                  </a:lnTo>
                  <a:lnTo>
                    <a:pt x="48" y="189"/>
                  </a:lnTo>
                  <a:lnTo>
                    <a:pt x="48" y="195"/>
                  </a:lnTo>
                  <a:lnTo>
                    <a:pt x="49" y="201"/>
                  </a:lnTo>
                  <a:lnTo>
                    <a:pt x="49" y="206"/>
                  </a:lnTo>
                  <a:lnTo>
                    <a:pt x="51" y="211"/>
                  </a:lnTo>
                  <a:lnTo>
                    <a:pt x="51" y="211"/>
                  </a:lnTo>
                  <a:close/>
                </a:path>
              </a:pathLst>
            </a:custGeom>
            <a:solidFill>
              <a:srgbClr val="000000"/>
            </a:solidFill>
            <a:ln w="9525">
              <a:noFill/>
            </a:ln>
          </p:spPr>
          <p:txBody>
            <a:bodyPr/>
            <a:p>
              <a:endParaRPr lang="zh-CN" altLang="en-US"/>
            </a:p>
          </p:txBody>
        </p:sp>
        <p:sp>
          <p:nvSpPr>
            <p:cNvPr id="8233" name="任意多边形 33834"/>
            <p:cNvSpPr/>
            <p:nvPr/>
          </p:nvSpPr>
          <p:spPr>
            <a:xfrm>
              <a:off x="2313" y="2261"/>
              <a:ext cx="86" cy="63"/>
            </a:xfrm>
            <a:custGeom>
              <a:avLst/>
              <a:gdLst/>
              <a:ahLst/>
              <a:cxnLst/>
              <a:pathLst>
                <a:path w="173" h="126">
                  <a:moveTo>
                    <a:pt x="18" y="11"/>
                  </a:moveTo>
                  <a:lnTo>
                    <a:pt x="26" y="20"/>
                  </a:lnTo>
                  <a:lnTo>
                    <a:pt x="34" y="30"/>
                  </a:lnTo>
                  <a:lnTo>
                    <a:pt x="41" y="37"/>
                  </a:lnTo>
                  <a:lnTo>
                    <a:pt x="48" y="44"/>
                  </a:lnTo>
                  <a:lnTo>
                    <a:pt x="53" y="50"/>
                  </a:lnTo>
                  <a:lnTo>
                    <a:pt x="58" y="56"/>
                  </a:lnTo>
                  <a:lnTo>
                    <a:pt x="63" y="61"/>
                  </a:lnTo>
                  <a:lnTo>
                    <a:pt x="68" y="66"/>
                  </a:lnTo>
                  <a:lnTo>
                    <a:pt x="73" y="70"/>
                  </a:lnTo>
                  <a:lnTo>
                    <a:pt x="78" y="75"/>
                  </a:lnTo>
                  <a:lnTo>
                    <a:pt x="85" y="78"/>
                  </a:lnTo>
                  <a:lnTo>
                    <a:pt x="93" y="82"/>
                  </a:lnTo>
                  <a:lnTo>
                    <a:pt x="100" y="86"/>
                  </a:lnTo>
                  <a:lnTo>
                    <a:pt x="110" y="90"/>
                  </a:lnTo>
                  <a:lnTo>
                    <a:pt x="122" y="94"/>
                  </a:lnTo>
                  <a:lnTo>
                    <a:pt x="136" y="99"/>
                  </a:lnTo>
                  <a:lnTo>
                    <a:pt x="137" y="99"/>
                  </a:lnTo>
                  <a:lnTo>
                    <a:pt x="140" y="101"/>
                  </a:lnTo>
                  <a:lnTo>
                    <a:pt x="144" y="103"/>
                  </a:lnTo>
                  <a:lnTo>
                    <a:pt x="148" y="105"/>
                  </a:lnTo>
                  <a:lnTo>
                    <a:pt x="152" y="107"/>
                  </a:lnTo>
                  <a:lnTo>
                    <a:pt x="156" y="109"/>
                  </a:lnTo>
                  <a:lnTo>
                    <a:pt x="160" y="110"/>
                  </a:lnTo>
                  <a:lnTo>
                    <a:pt x="166" y="113"/>
                  </a:lnTo>
                  <a:lnTo>
                    <a:pt x="169" y="115"/>
                  </a:lnTo>
                  <a:lnTo>
                    <a:pt x="171" y="117"/>
                  </a:lnTo>
                  <a:lnTo>
                    <a:pt x="173" y="119"/>
                  </a:lnTo>
                  <a:lnTo>
                    <a:pt x="173" y="121"/>
                  </a:lnTo>
                  <a:lnTo>
                    <a:pt x="171" y="122"/>
                  </a:lnTo>
                  <a:lnTo>
                    <a:pt x="169" y="124"/>
                  </a:lnTo>
                  <a:lnTo>
                    <a:pt x="164" y="125"/>
                  </a:lnTo>
                  <a:lnTo>
                    <a:pt x="158" y="126"/>
                  </a:lnTo>
                  <a:lnTo>
                    <a:pt x="151" y="126"/>
                  </a:lnTo>
                  <a:lnTo>
                    <a:pt x="145" y="125"/>
                  </a:lnTo>
                  <a:lnTo>
                    <a:pt x="138" y="124"/>
                  </a:lnTo>
                  <a:lnTo>
                    <a:pt x="132" y="123"/>
                  </a:lnTo>
                  <a:lnTo>
                    <a:pt x="126" y="122"/>
                  </a:lnTo>
                  <a:lnTo>
                    <a:pt x="119" y="121"/>
                  </a:lnTo>
                  <a:lnTo>
                    <a:pt x="112" y="119"/>
                  </a:lnTo>
                  <a:lnTo>
                    <a:pt x="106" y="117"/>
                  </a:lnTo>
                  <a:lnTo>
                    <a:pt x="99" y="114"/>
                  </a:lnTo>
                  <a:lnTo>
                    <a:pt x="93" y="112"/>
                  </a:lnTo>
                  <a:lnTo>
                    <a:pt x="86" y="109"/>
                  </a:lnTo>
                  <a:lnTo>
                    <a:pt x="81" y="107"/>
                  </a:lnTo>
                  <a:lnTo>
                    <a:pt x="75" y="104"/>
                  </a:lnTo>
                  <a:lnTo>
                    <a:pt x="69" y="101"/>
                  </a:lnTo>
                  <a:lnTo>
                    <a:pt x="64" y="99"/>
                  </a:lnTo>
                  <a:lnTo>
                    <a:pt x="59" y="96"/>
                  </a:lnTo>
                  <a:lnTo>
                    <a:pt x="50" y="89"/>
                  </a:lnTo>
                  <a:lnTo>
                    <a:pt x="42" y="81"/>
                  </a:lnTo>
                  <a:lnTo>
                    <a:pt x="34" y="73"/>
                  </a:lnTo>
                  <a:lnTo>
                    <a:pt x="27" y="64"/>
                  </a:lnTo>
                  <a:lnTo>
                    <a:pt x="20" y="54"/>
                  </a:lnTo>
                  <a:lnTo>
                    <a:pt x="15" y="45"/>
                  </a:lnTo>
                  <a:lnTo>
                    <a:pt x="10" y="36"/>
                  </a:lnTo>
                  <a:lnTo>
                    <a:pt x="6" y="26"/>
                  </a:lnTo>
                  <a:lnTo>
                    <a:pt x="3" y="18"/>
                  </a:lnTo>
                  <a:lnTo>
                    <a:pt x="1" y="11"/>
                  </a:lnTo>
                  <a:lnTo>
                    <a:pt x="0" y="6"/>
                  </a:lnTo>
                  <a:lnTo>
                    <a:pt x="1" y="2"/>
                  </a:lnTo>
                  <a:lnTo>
                    <a:pt x="3" y="0"/>
                  </a:lnTo>
                  <a:lnTo>
                    <a:pt x="6" y="1"/>
                  </a:lnTo>
                  <a:lnTo>
                    <a:pt x="11" y="4"/>
                  </a:lnTo>
                  <a:lnTo>
                    <a:pt x="18" y="11"/>
                  </a:lnTo>
                  <a:lnTo>
                    <a:pt x="18" y="11"/>
                  </a:lnTo>
                  <a:close/>
                </a:path>
              </a:pathLst>
            </a:custGeom>
            <a:solidFill>
              <a:srgbClr val="000000"/>
            </a:solidFill>
            <a:ln w="9525">
              <a:noFill/>
            </a:ln>
          </p:spPr>
          <p:txBody>
            <a:bodyPr/>
            <a:p>
              <a:endParaRPr lang="zh-CN" altLang="en-US"/>
            </a:p>
          </p:txBody>
        </p:sp>
        <p:sp>
          <p:nvSpPr>
            <p:cNvPr id="8234" name="任意多边形 33835"/>
            <p:cNvSpPr/>
            <p:nvPr/>
          </p:nvSpPr>
          <p:spPr>
            <a:xfrm>
              <a:off x="2316" y="2229"/>
              <a:ext cx="81" cy="58"/>
            </a:xfrm>
            <a:custGeom>
              <a:avLst/>
              <a:gdLst/>
              <a:ahLst/>
              <a:cxnLst/>
              <a:pathLst>
                <a:path w="163" h="116">
                  <a:moveTo>
                    <a:pt x="18" y="6"/>
                  </a:moveTo>
                  <a:lnTo>
                    <a:pt x="21" y="10"/>
                  </a:lnTo>
                  <a:lnTo>
                    <a:pt x="24" y="15"/>
                  </a:lnTo>
                  <a:lnTo>
                    <a:pt x="27" y="20"/>
                  </a:lnTo>
                  <a:lnTo>
                    <a:pt x="31" y="24"/>
                  </a:lnTo>
                  <a:lnTo>
                    <a:pt x="34" y="28"/>
                  </a:lnTo>
                  <a:lnTo>
                    <a:pt x="38" y="32"/>
                  </a:lnTo>
                  <a:lnTo>
                    <a:pt x="43" y="36"/>
                  </a:lnTo>
                  <a:lnTo>
                    <a:pt x="48" y="40"/>
                  </a:lnTo>
                  <a:lnTo>
                    <a:pt x="51" y="43"/>
                  </a:lnTo>
                  <a:lnTo>
                    <a:pt x="56" y="46"/>
                  </a:lnTo>
                  <a:lnTo>
                    <a:pt x="59" y="49"/>
                  </a:lnTo>
                  <a:lnTo>
                    <a:pt x="64" y="53"/>
                  </a:lnTo>
                  <a:lnTo>
                    <a:pt x="69" y="56"/>
                  </a:lnTo>
                  <a:lnTo>
                    <a:pt x="74" y="59"/>
                  </a:lnTo>
                  <a:lnTo>
                    <a:pt x="79" y="62"/>
                  </a:lnTo>
                  <a:lnTo>
                    <a:pt x="85" y="66"/>
                  </a:lnTo>
                  <a:lnTo>
                    <a:pt x="89" y="68"/>
                  </a:lnTo>
                  <a:lnTo>
                    <a:pt x="93" y="70"/>
                  </a:lnTo>
                  <a:lnTo>
                    <a:pt x="98" y="72"/>
                  </a:lnTo>
                  <a:lnTo>
                    <a:pt x="103" y="75"/>
                  </a:lnTo>
                  <a:lnTo>
                    <a:pt x="107" y="76"/>
                  </a:lnTo>
                  <a:lnTo>
                    <a:pt x="112" y="79"/>
                  </a:lnTo>
                  <a:lnTo>
                    <a:pt x="116" y="81"/>
                  </a:lnTo>
                  <a:lnTo>
                    <a:pt x="121" y="83"/>
                  </a:lnTo>
                  <a:lnTo>
                    <a:pt x="126" y="85"/>
                  </a:lnTo>
                  <a:lnTo>
                    <a:pt x="130" y="87"/>
                  </a:lnTo>
                  <a:lnTo>
                    <a:pt x="135" y="89"/>
                  </a:lnTo>
                  <a:lnTo>
                    <a:pt x="140" y="92"/>
                  </a:lnTo>
                  <a:lnTo>
                    <a:pt x="144" y="94"/>
                  </a:lnTo>
                  <a:lnTo>
                    <a:pt x="149" y="97"/>
                  </a:lnTo>
                  <a:lnTo>
                    <a:pt x="153" y="99"/>
                  </a:lnTo>
                  <a:lnTo>
                    <a:pt x="158" y="102"/>
                  </a:lnTo>
                  <a:lnTo>
                    <a:pt x="163" y="106"/>
                  </a:lnTo>
                  <a:lnTo>
                    <a:pt x="162" y="112"/>
                  </a:lnTo>
                  <a:lnTo>
                    <a:pt x="158" y="115"/>
                  </a:lnTo>
                  <a:lnTo>
                    <a:pt x="153" y="116"/>
                  </a:lnTo>
                  <a:lnTo>
                    <a:pt x="142" y="113"/>
                  </a:lnTo>
                  <a:lnTo>
                    <a:pt x="132" y="110"/>
                  </a:lnTo>
                  <a:lnTo>
                    <a:pt x="121" y="106"/>
                  </a:lnTo>
                  <a:lnTo>
                    <a:pt x="109" y="102"/>
                  </a:lnTo>
                  <a:lnTo>
                    <a:pt x="98" y="97"/>
                  </a:lnTo>
                  <a:lnTo>
                    <a:pt x="87" y="92"/>
                  </a:lnTo>
                  <a:lnTo>
                    <a:pt x="75" y="85"/>
                  </a:lnTo>
                  <a:lnTo>
                    <a:pt x="65" y="79"/>
                  </a:lnTo>
                  <a:lnTo>
                    <a:pt x="54" y="72"/>
                  </a:lnTo>
                  <a:lnTo>
                    <a:pt x="44" y="65"/>
                  </a:lnTo>
                  <a:lnTo>
                    <a:pt x="34" y="57"/>
                  </a:lnTo>
                  <a:lnTo>
                    <a:pt x="25" y="50"/>
                  </a:lnTo>
                  <a:lnTo>
                    <a:pt x="18" y="41"/>
                  </a:lnTo>
                  <a:lnTo>
                    <a:pt x="11" y="33"/>
                  </a:lnTo>
                  <a:lnTo>
                    <a:pt x="5" y="23"/>
                  </a:lnTo>
                  <a:lnTo>
                    <a:pt x="2" y="14"/>
                  </a:lnTo>
                  <a:lnTo>
                    <a:pt x="0" y="10"/>
                  </a:lnTo>
                  <a:lnTo>
                    <a:pt x="1" y="6"/>
                  </a:lnTo>
                  <a:lnTo>
                    <a:pt x="2" y="3"/>
                  </a:lnTo>
                  <a:lnTo>
                    <a:pt x="5" y="1"/>
                  </a:lnTo>
                  <a:lnTo>
                    <a:pt x="7" y="0"/>
                  </a:lnTo>
                  <a:lnTo>
                    <a:pt x="11" y="1"/>
                  </a:lnTo>
                  <a:lnTo>
                    <a:pt x="15" y="2"/>
                  </a:lnTo>
                  <a:lnTo>
                    <a:pt x="18" y="6"/>
                  </a:lnTo>
                  <a:lnTo>
                    <a:pt x="18" y="6"/>
                  </a:lnTo>
                  <a:close/>
                </a:path>
              </a:pathLst>
            </a:custGeom>
            <a:solidFill>
              <a:srgbClr val="000000"/>
            </a:solidFill>
            <a:ln w="9525">
              <a:noFill/>
            </a:ln>
          </p:spPr>
          <p:txBody>
            <a:bodyPr/>
            <a:p>
              <a:endParaRPr lang="zh-CN" altLang="en-US"/>
            </a:p>
          </p:txBody>
        </p:sp>
        <p:sp>
          <p:nvSpPr>
            <p:cNvPr id="8235" name="任意多边形 33836"/>
            <p:cNvSpPr/>
            <p:nvPr/>
          </p:nvSpPr>
          <p:spPr>
            <a:xfrm>
              <a:off x="2319" y="2327"/>
              <a:ext cx="166" cy="114"/>
            </a:xfrm>
            <a:custGeom>
              <a:avLst/>
              <a:gdLst/>
              <a:ahLst/>
              <a:cxnLst/>
              <a:pathLst>
                <a:path w="333" h="228">
                  <a:moveTo>
                    <a:pt x="21" y="10"/>
                  </a:moveTo>
                  <a:lnTo>
                    <a:pt x="23" y="26"/>
                  </a:lnTo>
                  <a:lnTo>
                    <a:pt x="26" y="40"/>
                  </a:lnTo>
                  <a:lnTo>
                    <a:pt x="29" y="54"/>
                  </a:lnTo>
                  <a:lnTo>
                    <a:pt x="32" y="69"/>
                  </a:lnTo>
                  <a:lnTo>
                    <a:pt x="35" y="82"/>
                  </a:lnTo>
                  <a:lnTo>
                    <a:pt x="38" y="96"/>
                  </a:lnTo>
                  <a:lnTo>
                    <a:pt x="41" y="109"/>
                  </a:lnTo>
                  <a:lnTo>
                    <a:pt x="44" y="122"/>
                  </a:lnTo>
                  <a:lnTo>
                    <a:pt x="48" y="133"/>
                  </a:lnTo>
                  <a:lnTo>
                    <a:pt x="53" y="144"/>
                  </a:lnTo>
                  <a:lnTo>
                    <a:pt x="60" y="155"/>
                  </a:lnTo>
                  <a:lnTo>
                    <a:pt x="67" y="165"/>
                  </a:lnTo>
                  <a:lnTo>
                    <a:pt x="76" y="173"/>
                  </a:lnTo>
                  <a:lnTo>
                    <a:pt x="86" y="180"/>
                  </a:lnTo>
                  <a:lnTo>
                    <a:pt x="98" y="187"/>
                  </a:lnTo>
                  <a:lnTo>
                    <a:pt x="111" y="192"/>
                  </a:lnTo>
                  <a:lnTo>
                    <a:pt x="127" y="192"/>
                  </a:lnTo>
                  <a:lnTo>
                    <a:pt x="143" y="191"/>
                  </a:lnTo>
                  <a:lnTo>
                    <a:pt x="159" y="188"/>
                  </a:lnTo>
                  <a:lnTo>
                    <a:pt x="175" y="185"/>
                  </a:lnTo>
                  <a:lnTo>
                    <a:pt x="188" y="182"/>
                  </a:lnTo>
                  <a:lnTo>
                    <a:pt x="202" y="177"/>
                  </a:lnTo>
                  <a:lnTo>
                    <a:pt x="216" y="171"/>
                  </a:lnTo>
                  <a:lnTo>
                    <a:pt x="229" y="165"/>
                  </a:lnTo>
                  <a:lnTo>
                    <a:pt x="240" y="157"/>
                  </a:lnTo>
                  <a:lnTo>
                    <a:pt x="251" y="147"/>
                  </a:lnTo>
                  <a:lnTo>
                    <a:pt x="261" y="137"/>
                  </a:lnTo>
                  <a:lnTo>
                    <a:pt x="271" y="127"/>
                  </a:lnTo>
                  <a:lnTo>
                    <a:pt x="280" y="115"/>
                  </a:lnTo>
                  <a:lnTo>
                    <a:pt x="286" y="102"/>
                  </a:lnTo>
                  <a:lnTo>
                    <a:pt x="293" y="88"/>
                  </a:lnTo>
                  <a:lnTo>
                    <a:pt x="298" y="74"/>
                  </a:lnTo>
                  <a:lnTo>
                    <a:pt x="299" y="70"/>
                  </a:lnTo>
                  <a:lnTo>
                    <a:pt x="301" y="67"/>
                  </a:lnTo>
                  <a:lnTo>
                    <a:pt x="303" y="64"/>
                  </a:lnTo>
                  <a:lnTo>
                    <a:pt x="306" y="63"/>
                  </a:lnTo>
                  <a:lnTo>
                    <a:pt x="309" y="61"/>
                  </a:lnTo>
                  <a:lnTo>
                    <a:pt x="312" y="61"/>
                  </a:lnTo>
                  <a:lnTo>
                    <a:pt x="316" y="61"/>
                  </a:lnTo>
                  <a:lnTo>
                    <a:pt x="320" y="62"/>
                  </a:lnTo>
                  <a:lnTo>
                    <a:pt x="325" y="64"/>
                  </a:lnTo>
                  <a:lnTo>
                    <a:pt x="330" y="69"/>
                  </a:lnTo>
                  <a:lnTo>
                    <a:pt x="331" y="72"/>
                  </a:lnTo>
                  <a:lnTo>
                    <a:pt x="333" y="76"/>
                  </a:lnTo>
                  <a:lnTo>
                    <a:pt x="333" y="80"/>
                  </a:lnTo>
                  <a:lnTo>
                    <a:pt x="333" y="85"/>
                  </a:lnTo>
                  <a:lnTo>
                    <a:pt x="327" y="102"/>
                  </a:lnTo>
                  <a:lnTo>
                    <a:pt x="320" y="119"/>
                  </a:lnTo>
                  <a:lnTo>
                    <a:pt x="311" y="134"/>
                  </a:lnTo>
                  <a:lnTo>
                    <a:pt x="301" y="148"/>
                  </a:lnTo>
                  <a:lnTo>
                    <a:pt x="289" y="161"/>
                  </a:lnTo>
                  <a:lnTo>
                    <a:pt x="276" y="173"/>
                  </a:lnTo>
                  <a:lnTo>
                    <a:pt x="262" y="183"/>
                  </a:lnTo>
                  <a:lnTo>
                    <a:pt x="248" y="193"/>
                  </a:lnTo>
                  <a:lnTo>
                    <a:pt x="232" y="201"/>
                  </a:lnTo>
                  <a:lnTo>
                    <a:pt x="216" y="208"/>
                  </a:lnTo>
                  <a:lnTo>
                    <a:pt x="199" y="213"/>
                  </a:lnTo>
                  <a:lnTo>
                    <a:pt x="181" y="219"/>
                  </a:lnTo>
                  <a:lnTo>
                    <a:pt x="163" y="222"/>
                  </a:lnTo>
                  <a:lnTo>
                    <a:pt x="144" y="225"/>
                  </a:lnTo>
                  <a:lnTo>
                    <a:pt x="125" y="226"/>
                  </a:lnTo>
                  <a:lnTo>
                    <a:pt x="106" y="228"/>
                  </a:lnTo>
                  <a:lnTo>
                    <a:pt x="90" y="221"/>
                  </a:lnTo>
                  <a:lnTo>
                    <a:pt x="76" y="213"/>
                  </a:lnTo>
                  <a:lnTo>
                    <a:pt x="65" y="204"/>
                  </a:lnTo>
                  <a:lnTo>
                    <a:pt x="55" y="194"/>
                  </a:lnTo>
                  <a:lnTo>
                    <a:pt x="46" y="183"/>
                  </a:lnTo>
                  <a:lnTo>
                    <a:pt x="39" y="171"/>
                  </a:lnTo>
                  <a:lnTo>
                    <a:pt x="32" y="158"/>
                  </a:lnTo>
                  <a:lnTo>
                    <a:pt x="27" y="144"/>
                  </a:lnTo>
                  <a:lnTo>
                    <a:pt x="22" y="129"/>
                  </a:lnTo>
                  <a:lnTo>
                    <a:pt x="19" y="114"/>
                  </a:lnTo>
                  <a:lnTo>
                    <a:pt x="15" y="97"/>
                  </a:lnTo>
                  <a:lnTo>
                    <a:pt x="13" y="82"/>
                  </a:lnTo>
                  <a:lnTo>
                    <a:pt x="10" y="65"/>
                  </a:lnTo>
                  <a:lnTo>
                    <a:pt x="7" y="48"/>
                  </a:lnTo>
                  <a:lnTo>
                    <a:pt x="4" y="31"/>
                  </a:lnTo>
                  <a:lnTo>
                    <a:pt x="1" y="13"/>
                  </a:lnTo>
                  <a:lnTo>
                    <a:pt x="0" y="8"/>
                  </a:lnTo>
                  <a:lnTo>
                    <a:pt x="1" y="4"/>
                  </a:lnTo>
                  <a:lnTo>
                    <a:pt x="4" y="1"/>
                  </a:lnTo>
                  <a:lnTo>
                    <a:pt x="8" y="0"/>
                  </a:lnTo>
                  <a:lnTo>
                    <a:pt x="11" y="0"/>
                  </a:lnTo>
                  <a:lnTo>
                    <a:pt x="15" y="1"/>
                  </a:lnTo>
                  <a:lnTo>
                    <a:pt x="17" y="3"/>
                  </a:lnTo>
                  <a:lnTo>
                    <a:pt x="18" y="5"/>
                  </a:lnTo>
                  <a:lnTo>
                    <a:pt x="19" y="7"/>
                  </a:lnTo>
                  <a:lnTo>
                    <a:pt x="21" y="10"/>
                  </a:lnTo>
                  <a:lnTo>
                    <a:pt x="21" y="10"/>
                  </a:lnTo>
                  <a:close/>
                </a:path>
              </a:pathLst>
            </a:custGeom>
            <a:solidFill>
              <a:srgbClr val="000000"/>
            </a:solidFill>
            <a:ln w="9525">
              <a:noFill/>
            </a:ln>
          </p:spPr>
          <p:txBody>
            <a:bodyPr/>
            <a:p>
              <a:endParaRPr lang="zh-CN" altLang="en-US"/>
            </a:p>
          </p:txBody>
        </p:sp>
        <p:sp>
          <p:nvSpPr>
            <p:cNvPr id="8236" name="任意多边形 33837"/>
            <p:cNvSpPr/>
            <p:nvPr/>
          </p:nvSpPr>
          <p:spPr>
            <a:xfrm>
              <a:off x="2347" y="2418"/>
              <a:ext cx="56" cy="47"/>
            </a:xfrm>
            <a:custGeom>
              <a:avLst/>
              <a:gdLst/>
              <a:ahLst/>
              <a:cxnLst/>
              <a:pathLst>
                <a:path w="112" h="95">
                  <a:moveTo>
                    <a:pt x="30" y="12"/>
                  </a:moveTo>
                  <a:lnTo>
                    <a:pt x="30" y="20"/>
                  </a:lnTo>
                  <a:lnTo>
                    <a:pt x="30" y="27"/>
                  </a:lnTo>
                  <a:lnTo>
                    <a:pt x="30" y="34"/>
                  </a:lnTo>
                  <a:lnTo>
                    <a:pt x="31" y="41"/>
                  </a:lnTo>
                  <a:lnTo>
                    <a:pt x="32" y="45"/>
                  </a:lnTo>
                  <a:lnTo>
                    <a:pt x="34" y="50"/>
                  </a:lnTo>
                  <a:lnTo>
                    <a:pt x="36" y="53"/>
                  </a:lnTo>
                  <a:lnTo>
                    <a:pt x="40" y="57"/>
                  </a:lnTo>
                  <a:lnTo>
                    <a:pt x="42" y="59"/>
                  </a:lnTo>
                  <a:lnTo>
                    <a:pt x="46" y="61"/>
                  </a:lnTo>
                  <a:lnTo>
                    <a:pt x="51" y="61"/>
                  </a:lnTo>
                  <a:lnTo>
                    <a:pt x="57" y="61"/>
                  </a:lnTo>
                  <a:lnTo>
                    <a:pt x="63" y="60"/>
                  </a:lnTo>
                  <a:lnTo>
                    <a:pt x="70" y="59"/>
                  </a:lnTo>
                  <a:lnTo>
                    <a:pt x="78" y="55"/>
                  </a:lnTo>
                  <a:lnTo>
                    <a:pt x="87" y="52"/>
                  </a:lnTo>
                  <a:lnTo>
                    <a:pt x="90" y="50"/>
                  </a:lnTo>
                  <a:lnTo>
                    <a:pt x="94" y="50"/>
                  </a:lnTo>
                  <a:lnTo>
                    <a:pt x="98" y="49"/>
                  </a:lnTo>
                  <a:lnTo>
                    <a:pt x="102" y="50"/>
                  </a:lnTo>
                  <a:lnTo>
                    <a:pt x="107" y="53"/>
                  </a:lnTo>
                  <a:lnTo>
                    <a:pt x="111" y="57"/>
                  </a:lnTo>
                  <a:lnTo>
                    <a:pt x="111" y="60"/>
                  </a:lnTo>
                  <a:lnTo>
                    <a:pt x="112" y="63"/>
                  </a:lnTo>
                  <a:lnTo>
                    <a:pt x="112" y="66"/>
                  </a:lnTo>
                  <a:lnTo>
                    <a:pt x="112" y="69"/>
                  </a:lnTo>
                  <a:lnTo>
                    <a:pt x="111" y="72"/>
                  </a:lnTo>
                  <a:lnTo>
                    <a:pt x="109" y="75"/>
                  </a:lnTo>
                  <a:lnTo>
                    <a:pt x="107" y="77"/>
                  </a:lnTo>
                  <a:lnTo>
                    <a:pt x="104" y="80"/>
                  </a:lnTo>
                  <a:lnTo>
                    <a:pt x="98" y="83"/>
                  </a:lnTo>
                  <a:lnTo>
                    <a:pt x="92" y="86"/>
                  </a:lnTo>
                  <a:lnTo>
                    <a:pt x="86" y="88"/>
                  </a:lnTo>
                  <a:lnTo>
                    <a:pt x="79" y="91"/>
                  </a:lnTo>
                  <a:lnTo>
                    <a:pt x="73" y="92"/>
                  </a:lnTo>
                  <a:lnTo>
                    <a:pt x="66" y="94"/>
                  </a:lnTo>
                  <a:lnTo>
                    <a:pt x="59" y="94"/>
                  </a:lnTo>
                  <a:lnTo>
                    <a:pt x="53" y="95"/>
                  </a:lnTo>
                  <a:lnTo>
                    <a:pt x="46" y="94"/>
                  </a:lnTo>
                  <a:lnTo>
                    <a:pt x="40" y="92"/>
                  </a:lnTo>
                  <a:lnTo>
                    <a:pt x="34" y="90"/>
                  </a:lnTo>
                  <a:lnTo>
                    <a:pt x="28" y="88"/>
                  </a:lnTo>
                  <a:lnTo>
                    <a:pt x="22" y="84"/>
                  </a:lnTo>
                  <a:lnTo>
                    <a:pt x="17" y="81"/>
                  </a:lnTo>
                  <a:lnTo>
                    <a:pt x="12" y="76"/>
                  </a:lnTo>
                  <a:lnTo>
                    <a:pt x="8" y="71"/>
                  </a:lnTo>
                  <a:lnTo>
                    <a:pt x="5" y="68"/>
                  </a:lnTo>
                  <a:lnTo>
                    <a:pt x="3" y="65"/>
                  </a:lnTo>
                  <a:lnTo>
                    <a:pt x="1" y="61"/>
                  </a:lnTo>
                  <a:lnTo>
                    <a:pt x="1" y="58"/>
                  </a:lnTo>
                  <a:lnTo>
                    <a:pt x="0" y="54"/>
                  </a:lnTo>
                  <a:lnTo>
                    <a:pt x="0" y="51"/>
                  </a:lnTo>
                  <a:lnTo>
                    <a:pt x="1" y="47"/>
                  </a:lnTo>
                  <a:lnTo>
                    <a:pt x="1" y="43"/>
                  </a:lnTo>
                  <a:lnTo>
                    <a:pt x="1" y="39"/>
                  </a:lnTo>
                  <a:lnTo>
                    <a:pt x="2" y="36"/>
                  </a:lnTo>
                  <a:lnTo>
                    <a:pt x="3" y="31"/>
                  </a:lnTo>
                  <a:lnTo>
                    <a:pt x="4" y="28"/>
                  </a:lnTo>
                  <a:lnTo>
                    <a:pt x="4" y="23"/>
                  </a:lnTo>
                  <a:lnTo>
                    <a:pt x="4" y="20"/>
                  </a:lnTo>
                  <a:lnTo>
                    <a:pt x="5" y="15"/>
                  </a:lnTo>
                  <a:lnTo>
                    <a:pt x="5" y="12"/>
                  </a:lnTo>
                  <a:lnTo>
                    <a:pt x="5" y="9"/>
                  </a:lnTo>
                  <a:lnTo>
                    <a:pt x="6" y="6"/>
                  </a:lnTo>
                  <a:lnTo>
                    <a:pt x="7" y="4"/>
                  </a:lnTo>
                  <a:lnTo>
                    <a:pt x="9" y="2"/>
                  </a:lnTo>
                  <a:lnTo>
                    <a:pt x="12" y="0"/>
                  </a:lnTo>
                  <a:lnTo>
                    <a:pt x="17" y="0"/>
                  </a:lnTo>
                  <a:lnTo>
                    <a:pt x="21" y="0"/>
                  </a:lnTo>
                  <a:lnTo>
                    <a:pt x="26" y="2"/>
                  </a:lnTo>
                  <a:lnTo>
                    <a:pt x="27" y="4"/>
                  </a:lnTo>
                  <a:lnTo>
                    <a:pt x="28" y="6"/>
                  </a:lnTo>
                  <a:lnTo>
                    <a:pt x="29" y="9"/>
                  </a:lnTo>
                  <a:lnTo>
                    <a:pt x="30" y="12"/>
                  </a:lnTo>
                  <a:lnTo>
                    <a:pt x="30" y="12"/>
                  </a:lnTo>
                  <a:close/>
                </a:path>
              </a:pathLst>
            </a:custGeom>
            <a:solidFill>
              <a:srgbClr val="000000"/>
            </a:solidFill>
            <a:ln w="9525">
              <a:noFill/>
            </a:ln>
          </p:spPr>
          <p:txBody>
            <a:bodyPr/>
            <a:p>
              <a:endParaRPr lang="zh-CN" altLang="en-US"/>
            </a:p>
          </p:txBody>
        </p:sp>
        <p:sp>
          <p:nvSpPr>
            <p:cNvPr id="8237" name="任意多边形 33838"/>
            <p:cNvSpPr/>
            <p:nvPr/>
          </p:nvSpPr>
          <p:spPr>
            <a:xfrm>
              <a:off x="2471" y="2286"/>
              <a:ext cx="68" cy="39"/>
            </a:xfrm>
            <a:custGeom>
              <a:avLst/>
              <a:gdLst/>
              <a:ahLst/>
              <a:cxnLst/>
              <a:pathLst>
                <a:path w="136" h="78">
                  <a:moveTo>
                    <a:pt x="132" y="12"/>
                  </a:moveTo>
                  <a:lnTo>
                    <a:pt x="128" y="16"/>
                  </a:lnTo>
                  <a:lnTo>
                    <a:pt x="124" y="20"/>
                  </a:lnTo>
                  <a:lnTo>
                    <a:pt x="120" y="25"/>
                  </a:lnTo>
                  <a:lnTo>
                    <a:pt x="116" y="29"/>
                  </a:lnTo>
                  <a:lnTo>
                    <a:pt x="110" y="34"/>
                  </a:lnTo>
                  <a:lnTo>
                    <a:pt x="105" y="38"/>
                  </a:lnTo>
                  <a:lnTo>
                    <a:pt x="99" y="43"/>
                  </a:lnTo>
                  <a:lnTo>
                    <a:pt x="94" y="47"/>
                  </a:lnTo>
                  <a:lnTo>
                    <a:pt x="86" y="51"/>
                  </a:lnTo>
                  <a:lnTo>
                    <a:pt x="80" y="55"/>
                  </a:lnTo>
                  <a:lnTo>
                    <a:pt x="74" y="58"/>
                  </a:lnTo>
                  <a:lnTo>
                    <a:pt x="69" y="62"/>
                  </a:lnTo>
                  <a:lnTo>
                    <a:pt x="62" y="65"/>
                  </a:lnTo>
                  <a:lnTo>
                    <a:pt x="57" y="68"/>
                  </a:lnTo>
                  <a:lnTo>
                    <a:pt x="52" y="70"/>
                  </a:lnTo>
                  <a:lnTo>
                    <a:pt x="49" y="72"/>
                  </a:lnTo>
                  <a:lnTo>
                    <a:pt x="47" y="72"/>
                  </a:lnTo>
                  <a:lnTo>
                    <a:pt x="44" y="72"/>
                  </a:lnTo>
                  <a:lnTo>
                    <a:pt x="41" y="73"/>
                  </a:lnTo>
                  <a:lnTo>
                    <a:pt x="37" y="74"/>
                  </a:lnTo>
                  <a:lnTo>
                    <a:pt x="31" y="75"/>
                  </a:lnTo>
                  <a:lnTo>
                    <a:pt x="26" y="76"/>
                  </a:lnTo>
                  <a:lnTo>
                    <a:pt x="21" y="76"/>
                  </a:lnTo>
                  <a:lnTo>
                    <a:pt x="16" y="77"/>
                  </a:lnTo>
                  <a:lnTo>
                    <a:pt x="11" y="77"/>
                  </a:lnTo>
                  <a:lnTo>
                    <a:pt x="7" y="78"/>
                  </a:lnTo>
                  <a:lnTo>
                    <a:pt x="3" y="78"/>
                  </a:lnTo>
                  <a:lnTo>
                    <a:pt x="1" y="78"/>
                  </a:lnTo>
                  <a:lnTo>
                    <a:pt x="0" y="77"/>
                  </a:lnTo>
                  <a:lnTo>
                    <a:pt x="1" y="76"/>
                  </a:lnTo>
                  <a:lnTo>
                    <a:pt x="4" y="74"/>
                  </a:lnTo>
                  <a:lnTo>
                    <a:pt x="9" y="72"/>
                  </a:lnTo>
                  <a:lnTo>
                    <a:pt x="10" y="70"/>
                  </a:lnTo>
                  <a:lnTo>
                    <a:pt x="15" y="67"/>
                  </a:lnTo>
                  <a:lnTo>
                    <a:pt x="23" y="61"/>
                  </a:lnTo>
                  <a:lnTo>
                    <a:pt x="33" y="55"/>
                  </a:lnTo>
                  <a:lnTo>
                    <a:pt x="44" y="47"/>
                  </a:lnTo>
                  <a:lnTo>
                    <a:pt x="56" y="39"/>
                  </a:lnTo>
                  <a:lnTo>
                    <a:pt x="69" y="31"/>
                  </a:lnTo>
                  <a:lnTo>
                    <a:pt x="83" y="24"/>
                  </a:lnTo>
                  <a:lnTo>
                    <a:pt x="95" y="16"/>
                  </a:lnTo>
                  <a:lnTo>
                    <a:pt x="107" y="9"/>
                  </a:lnTo>
                  <a:lnTo>
                    <a:pt x="117" y="4"/>
                  </a:lnTo>
                  <a:lnTo>
                    <a:pt x="126" y="2"/>
                  </a:lnTo>
                  <a:lnTo>
                    <a:pt x="132" y="0"/>
                  </a:lnTo>
                  <a:lnTo>
                    <a:pt x="136" y="1"/>
                  </a:lnTo>
                  <a:lnTo>
                    <a:pt x="135" y="5"/>
                  </a:lnTo>
                  <a:lnTo>
                    <a:pt x="132" y="12"/>
                  </a:lnTo>
                  <a:lnTo>
                    <a:pt x="132" y="12"/>
                  </a:lnTo>
                  <a:close/>
                </a:path>
              </a:pathLst>
            </a:custGeom>
            <a:solidFill>
              <a:srgbClr val="000000"/>
            </a:solidFill>
            <a:ln w="9525">
              <a:noFill/>
            </a:ln>
          </p:spPr>
          <p:txBody>
            <a:bodyPr/>
            <a:p>
              <a:endParaRPr lang="zh-CN" altLang="en-US"/>
            </a:p>
          </p:txBody>
        </p:sp>
        <p:sp>
          <p:nvSpPr>
            <p:cNvPr id="8238" name="任意多边形 33839"/>
            <p:cNvSpPr/>
            <p:nvPr/>
          </p:nvSpPr>
          <p:spPr>
            <a:xfrm>
              <a:off x="2439" y="2239"/>
              <a:ext cx="112" cy="65"/>
            </a:xfrm>
            <a:custGeom>
              <a:avLst/>
              <a:gdLst/>
              <a:ahLst/>
              <a:cxnLst/>
              <a:pathLst>
                <a:path w="224" h="131">
                  <a:moveTo>
                    <a:pt x="219" y="18"/>
                  </a:moveTo>
                  <a:lnTo>
                    <a:pt x="210" y="24"/>
                  </a:lnTo>
                  <a:lnTo>
                    <a:pt x="203" y="30"/>
                  </a:lnTo>
                  <a:lnTo>
                    <a:pt x="196" y="36"/>
                  </a:lnTo>
                  <a:lnTo>
                    <a:pt x="189" y="42"/>
                  </a:lnTo>
                  <a:lnTo>
                    <a:pt x="182" y="47"/>
                  </a:lnTo>
                  <a:lnTo>
                    <a:pt x="176" y="53"/>
                  </a:lnTo>
                  <a:lnTo>
                    <a:pt x="170" y="59"/>
                  </a:lnTo>
                  <a:lnTo>
                    <a:pt x="164" y="65"/>
                  </a:lnTo>
                  <a:lnTo>
                    <a:pt x="157" y="70"/>
                  </a:lnTo>
                  <a:lnTo>
                    <a:pt x="150" y="77"/>
                  </a:lnTo>
                  <a:lnTo>
                    <a:pt x="144" y="82"/>
                  </a:lnTo>
                  <a:lnTo>
                    <a:pt x="137" y="88"/>
                  </a:lnTo>
                  <a:lnTo>
                    <a:pt x="130" y="93"/>
                  </a:lnTo>
                  <a:lnTo>
                    <a:pt x="122" y="98"/>
                  </a:lnTo>
                  <a:lnTo>
                    <a:pt x="113" y="103"/>
                  </a:lnTo>
                  <a:lnTo>
                    <a:pt x="104" y="109"/>
                  </a:lnTo>
                  <a:lnTo>
                    <a:pt x="98" y="111"/>
                  </a:lnTo>
                  <a:lnTo>
                    <a:pt x="91" y="113"/>
                  </a:lnTo>
                  <a:lnTo>
                    <a:pt x="85" y="115"/>
                  </a:lnTo>
                  <a:lnTo>
                    <a:pt x="80" y="117"/>
                  </a:lnTo>
                  <a:lnTo>
                    <a:pt x="73" y="118"/>
                  </a:lnTo>
                  <a:lnTo>
                    <a:pt x="68" y="119"/>
                  </a:lnTo>
                  <a:lnTo>
                    <a:pt x="63" y="120"/>
                  </a:lnTo>
                  <a:lnTo>
                    <a:pt x="58" y="121"/>
                  </a:lnTo>
                  <a:lnTo>
                    <a:pt x="52" y="122"/>
                  </a:lnTo>
                  <a:lnTo>
                    <a:pt x="46" y="123"/>
                  </a:lnTo>
                  <a:lnTo>
                    <a:pt x="41" y="124"/>
                  </a:lnTo>
                  <a:lnTo>
                    <a:pt x="36" y="125"/>
                  </a:lnTo>
                  <a:lnTo>
                    <a:pt x="29" y="126"/>
                  </a:lnTo>
                  <a:lnTo>
                    <a:pt x="22" y="128"/>
                  </a:lnTo>
                  <a:lnTo>
                    <a:pt x="16" y="129"/>
                  </a:lnTo>
                  <a:lnTo>
                    <a:pt x="11" y="131"/>
                  </a:lnTo>
                  <a:lnTo>
                    <a:pt x="6" y="131"/>
                  </a:lnTo>
                  <a:lnTo>
                    <a:pt x="3" y="129"/>
                  </a:lnTo>
                  <a:lnTo>
                    <a:pt x="1" y="127"/>
                  </a:lnTo>
                  <a:lnTo>
                    <a:pt x="0" y="125"/>
                  </a:lnTo>
                  <a:lnTo>
                    <a:pt x="0" y="121"/>
                  </a:lnTo>
                  <a:lnTo>
                    <a:pt x="1" y="119"/>
                  </a:lnTo>
                  <a:lnTo>
                    <a:pt x="3" y="116"/>
                  </a:lnTo>
                  <a:lnTo>
                    <a:pt x="8" y="115"/>
                  </a:lnTo>
                  <a:lnTo>
                    <a:pt x="14" y="113"/>
                  </a:lnTo>
                  <a:lnTo>
                    <a:pt x="19" y="111"/>
                  </a:lnTo>
                  <a:lnTo>
                    <a:pt x="24" y="110"/>
                  </a:lnTo>
                  <a:lnTo>
                    <a:pt x="30" y="108"/>
                  </a:lnTo>
                  <a:lnTo>
                    <a:pt x="36" y="106"/>
                  </a:lnTo>
                  <a:lnTo>
                    <a:pt x="41" y="105"/>
                  </a:lnTo>
                  <a:lnTo>
                    <a:pt x="46" y="103"/>
                  </a:lnTo>
                  <a:lnTo>
                    <a:pt x="51" y="101"/>
                  </a:lnTo>
                  <a:lnTo>
                    <a:pt x="55" y="99"/>
                  </a:lnTo>
                  <a:lnTo>
                    <a:pt x="61" y="97"/>
                  </a:lnTo>
                  <a:lnTo>
                    <a:pt x="66" y="96"/>
                  </a:lnTo>
                  <a:lnTo>
                    <a:pt x="71" y="94"/>
                  </a:lnTo>
                  <a:lnTo>
                    <a:pt x="76" y="92"/>
                  </a:lnTo>
                  <a:lnTo>
                    <a:pt x="81" y="89"/>
                  </a:lnTo>
                  <a:lnTo>
                    <a:pt x="86" y="87"/>
                  </a:lnTo>
                  <a:lnTo>
                    <a:pt x="93" y="85"/>
                  </a:lnTo>
                  <a:lnTo>
                    <a:pt x="101" y="80"/>
                  </a:lnTo>
                  <a:lnTo>
                    <a:pt x="110" y="75"/>
                  </a:lnTo>
                  <a:lnTo>
                    <a:pt x="117" y="69"/>
                  </a:lnTo>
                  <a:lnTo>
                    <a:pt x="125" y="64"/>
                  </a:lnTo>
                  <a:lnTo>
                    <a:pt x="132" y="59"/>
                  </a:lnTo>
                  <a:lnTo>
                    <a:pt x="138" y="54"/>
                  </a:lnTo>
                  <a:lnTo>
                    <a:pt x="145" y="49"/>
                  </a:lnTo>
                  <a:lnTo>
                    <a:pt x="152" y="45"/>
                  </a:lnTo>
                  <a:lnTo>
                    <a:pt x="159" y="39"/>
                  </a:lnTo>
                  <a:lnTo>
                    <a:pt x="165" y="34"/>
                  </a:lnTo>
                  <a:lnTo>
                    <a:pt x="172" y="28"/>
                  </a:lnTo>
                  <a:lnTo>
                    <a:pt x="179" y="23"/>
                  </a:lnTo>
                  <a:lnTo>
                    <a:pt x="185" y="18"/>
                  </a:lnTo>
                  <a:lnTo>
                    <a:pt x="193" y="13"/>
                  </a:lnTo>
                  <a:lnTo>
                    <a:pt x="200" y="7"/>
                  </a:lnTo>
                  <a:lnTo>
                    <a:pt x="208" y="2"/>
                  </a:lnTo>
                  <a:lnTo>
                    <a:pt x="212" y="0"/>
                  </a:lnTo>
                  <a:lnTo>
                    <a:pt x="216" y="0"/>
                  </a:lnTo>
                  <a:lnTo>
                    <a:pt x="219" y="1"/>
                  </a:lnTo>
                  <a:lnTo>
                    <a:pt x="222" y="4"/>
                  </a:lnTo>
                  <a:lnTo>
                    <a:pt x="223" y="7"/>
                  </a:lnTo>
                  <a:lnTo>
                    <a:pt x="224" y="11"/>
                  </a:lnTo>
                  <a:lnTo>
                    <a:pt x="222" y="14"/>
                  </a:lnTo>
                  <a:lnTo>
                    <a:pt x="219" y="18"/>
                  </a:lnTo>
                  <a:lnTo>
                    <a:pt x="219" y="18"/>
                  </a:lnTo>
                  <a:close/>
                </a:path>
              </a:pathLst>
            </a:custGeom>
            <a:solidFill>
              <a:srgbClr val="000000"/>
            </a:solidFill>
            <a:ln w="9525">
              <a:noFill/>
            </a:ln>
          </p:spPr>
          <p:txBody>
            <a:bodyPr/>
            <a:p>
              <a:endParaRPr lang="zh-CN" altLang="en-US"/>
            </a:p>
          </p:txBody>
        </p:sp>
      </p:grpSp>
      <p:sp>
        <p:nvSpPr>
          <p:cNvPr id="33841" name="直接连接符 33840"/>
          <p:cNvSpPr/>
          <p:nvPr/>
        </p:nvSpPr>
        <p:spPr>
          <a:xfrm flipH="1">
            <a:off x="5232400" y="3573463"/>
            <a:ext cx="719138" cy="1368425"/>
          </a:xfrm>
          <a:prstGeom prst="line">
            <a:avLst/>
          </a:prstGeom>
          <a:ln w="38100" cap="flat" cmpd="sng">
            <a:solidFill>
              <a:srgbClr val="FF0000"/>
            </a:solidFill>
            <a:prstDash val="solid"/>
            <a:round/>
            <a:headEnd type="none" w="med" len="med"/>
            <a:tailEnd type="triangle" w="lg" len="lg"/>
          </a:ln>
        </p:spPr>
      </p:sp>
      <p:sp>
        <p:nvSpPr>
          <p:cNvPr id="33842" name="直接连接符 33841"/>
          <p:cNvSpPr/>
          <p:nvPr/>
        </p:nvSpPr>
        <p:spPr>
          <a:xfrm flipV="1">
            <a:off x="5232400" y="3429000"/>
            <a:ext cx="3743325" cy="1512888"/>
          </a:xfrm>
          <a:prstGeom prst="line">
            <a:avLst/>
          </a:prstGeom>
          <a:ln w="38100" cap="flat" cmpd="sng">
            <a:solidFill>
              <a:srgbClr val="FF0000"/>
            </a:solidFill>
            <a:prstDash val="solid"/>
            <a:round/>
            <a:headEnd type="none" w="med" len="med"/>
            <a:tailEnd type="triangle" w="lg" len="lg"/>
          </a:ln>
        </p:spPr>
      </p:sp>
      <p:sp>
        <p:nvSpPr>
          <p:cNvPr id="33843" name="直接连接符 33842"/>
          <p:cNvSpPr/>
          <p:nvPr/>
        </p:nvSpPr>
        <p:spPr>
          <a:xfrm>
            <a:off x="6600825" y="3284538"/>
            <a:ext cx="2303463" cy="73025"/>
          </a:xfrm>
          <a:prstGeom prst="line">
            <a:avLst/>
          </a:prstGeom>
          <a:ln w="38100" cap="flat" cmpd="sng">
            <a:solidFill>
              <a:srgbClr val="0000CC"/>
            </a:solidFill>
            <a:prstDash val="solid"/>
            <a:round/>
            <a:headEnd type="none" w="med" len="med"/>
            <a:tailEnd type="triangle" w="lg" len="lg"/>
          </a:ln>
        </p:spPr>
      </p:sp>
      <p:sp>
        <p:nvSpPr>
          <p:cNvPr id="33845" name="矩形 33844"/>
          <p:cNvSpPr/>
          <p:nvPr/>
        </p:nvSpPr>
        <p:spPr>
          <a:xfrm>
            <a:off x="1774825" y="1557338"/>
            <a:ext cx="7543800" cy="503237"/>
          </a:xfrm>
          <a:prstGeom prst="rect">
            <a:avLst/>
          </a:prstGeom>
          <a:noFill/>
          <a:ln w="9525">
            <a:noFill/>
          </a:ln>
        </p:spPr>
        <p:txBody>
          <a:bodyPr anchor="b"/>
          <a:p>
            <a:pPr algn="ctr"/>
            <a:r>
              <a:rPr lang="en-US" altLang="zh-CN" sz="2900">
                <a:solidFill>
                  <a:schemeClr val="tx2"/>
                </a:solidFill>
                <a:latin typeface="Arial" panose="020B0604020202020204" pitchFamily="34" charset="0"/>
                <a:ea typeface="宋体" panose="02010600030101010101" pitchFamily="2" charset="-122"/>
              </a:rPr>
              <a:t>2</a:t>
            </a:r>
            <a:r>
              <a:rPr lang="zh-CN" altLang="en-US" sz="2900" dirty="0">
                <a:solidFill>
                  <a:schemeClr val="tx2"/>
                </a:solidFill>
                <a:latin typeface="Arial" panose="020B0604020202020204" pitchFamily="34" charset="0"/>
                <a:ea typeface="宋体" panose="02010600030101010101" pitchFamily="2" charset="-122"/>
              </a:rPr>
              <a:t>、我们为什么能看见不发光的物体</a:t>
            </a:r>
            <a:r>
              <a:rPr lang="en-US" altLang="zh-CN" sz="2900">
                <a:solidFill>
                  <a:schemeClr val="tx2"/>
                </a:solidFill>
                <a:latin typeface="Arial" panose="020B0604020202020204" pitchFamily="34" charset="0"/>
                <a:ea typeface="宋体" panose="02010600030101010101" pitchFamily="2" charset="-122"/>
              </a:rPr>
              <a:t>?</a:t>
            </a:r>
            <a:endParaRPr lang="en-US" altLang="zh-CN" sz="2900">
              <a:solidFill>
                <a:schemeClr val="tx2"/>
              </a:solidFill>
              <a:latin typeface="Arial" panose="020B0604020202020204" pitchFamily="34" charset="0"/>
              <a:ea typeface="宋体" panose="02010600030101010101" pitchFamily="2" charset="-122"/>
            </a:endParaRPr>
          </a:p>
        </p:txBody>
      </p:sp>
      <p:sp>
        <p:nvSpPr>
          <p:cNvPr id="33846" name="文本框 33845"/>
          <p:cNvSpPr txBox="1"/>
          <p:nvPr/>
        </p:nvSpPr>
        <p:spPr>
          <a:xfrm>
            <a:off x="4079875" y="5805488"/>
            <a:ext cx="6121400" cy="953135"/>
          </a:xfrm>
          <a:prstGeom prst="rect">
            <a:avLst/>
          </a:prstGeom>
          <a:noFill/>
          <a:ln w="9525">
            <a:noFill/>
          </a:ln>
        </p:spPr>
        <p:txBody>
          <a:bodyPr anchor="t">
            <a:spAutoFit/>
          </a:bodyPr>
          <a:p>
            <a:pPr>
              <a:spcBef>
                <a:spcPct val="50000"/>
              </a:spcBef>
            </a:pPr>
            <a:r>
              <a:rPr lang="en-US" altLang="zh-CN" sz="2800" b="1">
                <a:solidFill>
                  <a:srgbClr val="9900CC"/>
                </a:solidFill>
                <a:latin typeface="Times New Roman" panose="02020603050405020304" pitchFamily="18" charset="0"/>
                <a:ea typeface="宋体" panose="02010600030101010101" pitchFamily="2" charset="-122"/>
              </a:rPr>
              <a:t>      </a:t>
            </a:r>
            <a:r>
              <a:rPr lang="zh-CN" altLang="en-US" sz="2800" b="1" dirty="0">
                <a:solidFill>
                  <a:srgbClr val="9900CC"/>
                </a:solidFill>
                <a:latin typeface="Times New Roman" panose="02020603050405020304" pitchFamily="18" charset="0"/>
                <a:ea typeface="宋体" panose="02010600030101010101" pitchFamily="2" charset="-122"/>
              </a:rPr>
              <a:t>不发光的物体表面能</a:t>
            </a:r>
            <a:r>
              <a:rPr lang="zh-CN" altLang="en-US" sz="2800" b="1" dirty="0">
                <a:solidFill>
                  <a:srgbClr val="FF0000"/>
                </a:solidFill>
                <a:latin typeface="Times New Roman" panose="02020603050405020304" pitchFamily="18" charset="0"/>
                <a:ea typeface="宋体" panose="02010600030101010101" pitchFamily="2" charset="-122"/>
              </a:rPr>
              <a:t>反射</a:t>
            </a:r>
            <a:r>
              <a:rPr lang="zh-CN" altLang="en-US" sz="2800" b="1" dirty="0">
                <a:solidFill>
                  <a:srgbClr val="9900CC"/>
                </a:solidFill>
                <a:latin typeface="Times New Roman" panose="02020603050405020304" pitchFamily="18" charset="0"/>
                <a:ea typeface="宋体" panose="02010600030101010101" pitchFamily="2" charset="-122"/>
              </a:rPr>
              <a:t>光，反射光进入眼睛</a:t>
            </a:r>
            <a:endParaRPr lang="zh-CN" altLang="en-US" sz="2800" b="1">
              <a:solidFill>
                <a:srgbClr val="9900CC"/>
              </a:solidFill>
              <a:latin typeface="Times New Roman" panose="02020603050405020304" pitchFamily="18" charset="0"/>
              <a:ea typeface="宋体" panose="02010600030101010101" pitchFamily="2" charset="-122"/>
            </a:endParaRPr>
          </a:p>
        </p:txBody>
      </p:sp>
      <p:sp>
        <p:nvSpPr>
          <p:cNvPr id="33847" name="矩形 33846"/>
          <p:cNvSpPr/>
          <p:nvPr/>
        </p:nvSpPr>
        <p:spPr>
          <a:xfrm>
            <a:off x="1703388" y="2636838"/>
            <a:ext cx="1800225" cy="3744912"/>
          </a:xfrm>
          <a:prstGeom prst="rect">
            <a:avLst/>
          </a:prstGeom>
          <a:solidFill>
            <a:schemeClr val="bg1"/>
          </a:solidFill>
          <a:ln w="76200" cap="flat" cmpd="tri">
            <a:solidFill>
              <a:schemeClr val="tx2"/>
            </a:solidFill>
            <a:prstDash val="solid"/>
            <a:miter/>
            <a:headEnd type="none" w="med" len="med"/>
            <a:tailEnd type="none" w="med" len="med"/>
          </a:ln>
          <a:effectLst>
            <a:outerShdw dist="107763" dir="18900000" algn="ctr" rotWithShape="0">
              <a:schemeClr val="bg2"/>
            </a:outerShdw>
          </a:effectLst>
        </p:spPr>
        <p:txBody>
          <a:bodyPr anchor="ctr"/>
          <a:p>
            <a:pPr algn="ctr"/>
            <a:r>
              <a:rPr lang="zh-CN" altLang="en-US" sz="3200" dirty="0">
                <a:solidFill>
                  <a:schemeClr val="tx2"/>
                </a:solidFill>
                <a:latin typeface="Arial" panose="020B0604020202020204" pitchFamily="34" charset="0"/>
                <a:ea typeface="宋体" panose="02010600030101010101" pitchFamily="2" charset="-122"/>
              </a:rPr>
              <a:t>所有我们看到的物体表面都能</a:t>
            </a:r>
            <a:r>
              <a:rPr lang="zh-CN" altLang="en-US" sz="3200" dirty="0">
                <a:solidFill>
                  <a:srgbClr val="FF0000"/>
                </a:solidFill>
                <a:latin typeface="Arial" panose="020B0604020202020204" pitchFamily="34" charset="0"/>
                <a:ea typeface="宋体" panose="02010600030101010101" pitchFamily="2" charset="-122"/>
              </a:rPr>
              <a:t>反射</a:t>
            </a:r>
            <a:r>
              <a:rPr lang="zh-CN" altLang="en-US" sz="3200" dirty="0">
                <a:solidFill>
                  <a:schemeClr val="tx2"/>
                </a:solidFill>
                <a:latin typeface="Arial" panose="020B0604020202020204" pitchFamily="34" charset="0"/>
                <a:ea typeface="宋体" panose="02010600030101010101" pitchFamily="2" charset="-122"/>
              </a:rPr>
              <a:t>光</a:t>
            </a:r>
            <a:endParaRPr lang="zh-CN" altLang="en-US" sz="3200" dirty="0">
              <a:solidFill>
                <a:schemeClr val="tx2"/>
              </a:solidFill>
              <a:latin typeface="Arial" panose="020B0604020202020204" pitchFamily="34" charset="0"/>
              <a:ea typeface="宋体" panose="02010600030101010101" pitchFamily="2" charset="-122"/>
            </a:endParaRPr>
          </a:p>
        </p:txBody>
      </p:sp>
      <p:pic>
        <p:nvPicPr>
          <p:cNvPr id="33848" name="图片 33847" descr="A1_198"/>
          <p:cNvPicPr>
            <a:picLocks noChangeAspect="1"/>
          </p:cNvPicPr>
          <p:nvPr/>
        </p:nvPicPr>
        <p:blipFill>
          <a:blip r:embed="rId2"/>
          <a:stretch>
            <a:fillRect/>
          </a:stretch>
        </p:blipFill>
        <p:spPr>
          <a:xfrm flipH="1">
            <a:off x="3719513" y="4005263"/>
            <a:ext cx="1828800" cy="1497012"/>
          </a:xfrm>
          <a:prstGeom prst="rect">
            <a:avLst/>
          </a:prstGeom>
          <a:noFill/>
          <a:ln w="9525">
            <a:noFill/>
          </a:ln>
        </p:spPr>
      </p:pic>
      <p:pic>
        <p:nvPicPr>
          <p:cNvPr id="8246" name="Picture 12" descr="png-0197"/>
          <p:cNvPicPr>
            <a:picLocks noChangeAspect="1"/>
          </p:cNvPicPr>
          <p:nvPr/>
        </p:nvPicPr>
        <p:blipFill>
          <a:blip r:embed="rId3"/>
          <a:stretch>
            <a:fillRect/>
          </a:stretch>
        </p:blipFill>
        <p:spPr>
          <a:xfrm>
            <a:off x="10056813" y="6092825"/>
            <a:ext cx="611187" cy="765175"/>
          </a:xfrm>
          <a:prstGeom prst="rect">
            <a:avLst/>
          </a:prstGeom>
          <a:noFill/>
          <a:ln w="9525">
            <a:noFill/>
          </a:ln>
        </p:spPr>
      </p:pic>
      <p:sp>
        <p:nvSpPr>
          <p:cNvPr id="8247" name="Text Box 2"/>
          <p:cNvSpPr txBox="1"/>
          <p:nvPr/>
        </p:nvSpPr>
        <p:spPr>
          <a:xfrm>
            <a:off x="2208213" y="260350"/>
            <a:ext cx="8208962" cy="521970"/>
          </a:xfrm>
          <a:prstGeom prst="rect">
            <a:avLst/>
          </a:prstGeom>
          <a:solidFill>
            <a:srgbClr val="FFFF99"/>
          </a:solidFill>
          <a:ln w="9525">
            <a:noFill/>
          </a:ln>
        </p:spPr>
        <p:txBody>
          <a:bodyPr anchor="t">
            <a:spAutoFit/>
          </a:bodyPr>
          <a:p>
            <a:r>
              <a:rPr lang="en-US" altLang="zh-CN" sz="2800" b="1">
                <a:solidFill>
                  <a:srgbClr val="0000FF"/>
                </a:solidFill>
                <a:latin typeface="宋体" panose="02010600030101010101" pitchFamily="2" charset="-122"/>
                <a:ea typeface="宋体" panose="02010600030101010101" pitchFamily="2" charset="-122"/>
              </a:rPr>
              <a:t>1.</a:t>
            </a:r>
            <a:r>
              <a:rPr lang="zh-CN" altLang="en-US" sz="2800" b="1" dirty="0">
                <a:solidFill>
                  <a:srgbClr val="0000FF"/>
                </a:solidFill>
                <a:latin typeface="宋体" panose="02010600030101010101" pitchFamily="2" charset="-122"/>
                <a:ea typeface="宋体" panose="02010600030101010101" pitchFamily="2" charset="-122"/>
              </a:rPr>
              <a:t>我们为什么能看到太阳、电灯等物体？</a:t>
            </a:r>
            <a:endParaRPr lang="zh-CN" altLang="en-US" sz="2800" b="1" dirty="0">
              <a:solidFill>
                <a:srgbClr val="0000FF"/>
              </a:solidFill>
              <a:latin typeface="宋体" panose="02010600030101010101" pitchFamily="2" charset="-122"/>
              <a:ea typeface="宋体" panose="02010600030101010101" pitchFamily="2" charset="-122"/>
            </a:endParaRPr>
          </a:p>
        </p:txBody>
      </p:sp>
      <p:sp>
        <p:nvSpPr>
          <p:cNvPr id="8248" name="Text Box 7"/>
          <p:cNvSpPr txBox="1"/>
          <p:nvPr/>
        </p:nvSpPr>
        <p:spPr>
          <a:xfrm>
            <a:off x="1992313" y="692150"/>
            <a:ext cx="7993062" cy="730885"/>
          </a:xfrm>
          <a:prstGeom prst="rect">
            <a:avLst/>
          </a:prstGeom>
          <a:noFill/>
          <a:ln w="9525">
            <a:noFill/>
          </a:ln>
        </p:spPr>
        <p:txBody>
          <a:bodyPr anchor="t">
            <a:spAutoFit/>
          </a:bodyPr>
          <a:p>
            <a:pPr>
              <a:lnSpc>
                <a:spcPct val="130000"/>
              </a:lnSpc>
              <a:spcBef>
                <a:spcPct val="50000"/>
              </a:spcBef>
            </a:pPr>
            <a:r>
              <a:rPr lang="en-US" altLang="zh-CN" sz="3200" b="1">
                <a:solidFill>
                  <a:srgbClr val="FF3300"/>
                </a:solidFill>
                <a:latin typeface="Arial" panose="020B0604020202020204" pitchFamily="34" charset="0"/>
                <a:ea typeface="黑体" panose="02010609060101010101" pitchFamily="49" charset="-122"/>
              </a:rPr>
              <a:t>       </a:t>
            </a:r>
            <a:r>
              <a:rPr lang="zh-CN" altLang="en-US" sz="2400" b="1" dirty="0">
                <a:solidFill>
                  <a:srgbClr val="FF3300"/>
                </a:solidFill>
                <a:latin typeface="Arial" panose="020B0604020202020204" pitchFamily="34" charset="0"/>
                <a:ea typeface="黑体" panose="02010609060101010101" pitchFamily="49" charset="-122"/>
              </a:rPr>
              <a:t>太阳、电灯发出的光直接射入人的眼睛引起视觉。</a:t>
            </a:r>
            <a:endParaRPr lang="zh-CN" altLang="en-US" sz="2400" b="1" dirty="0">
              <a:solidFill>
                <a:srgbClr val="FF3300"/>
              </a:solidFill>
              <a:latin typeface="Arial" panose="020B0604020202020204" pitchFamily="34"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 fill="hold">
                                          <p:stCondLst>
                                            <p:cond delay="0"/>
                                          </p:stCondLst>
                                        </p:cTn>
                                        <p:tgtEl>
                                          <p:spTgt spid="33797"/>
                                        </p:tgtEl>
                                        <p:attrNameLst>
                                          <p:attrName>style.visibility</p:attrName>
                                        </p:attrNameLst>
                                      </p:cBhvr>
                                      <p:to>
                                        <p:strVal val="visible"/>
                                      </p:to>
                                    </p:set>
                                    <p:animEffect transition="in" filter="wedge">
                                      <p:cBhvr>
                                        <p:cTn id="7" dur="2000"/>
                                        <p:tgtEl>
                                          <p:spTgt spid="33797"/>
                                        </p:tgtEl>
                                      </p:cBhvr>
                                    </p:animEffect>
                                  </p:childTnLst>
                                </p:cTn>
                              </p:par>
                              <p:par>
                                <p:cTn id="8" presetID="20" presetClass="entr" presetSubtype="0" fill="hold" nodeType="withEffect">
                                  <p:stCondLst>
                                    <p:cond delay="0"/>
                                  </p:stCondLst>
                                  <p:childTnLst>
                                    <p:set>
                                      <p:cBhvr>
                                        <p:cTn id="9" dur="1" fill="hold">
                                          <p:stCondLst>
                                            <p:cond delay="0"/>
                                          </p:stCondLst>
                                        </p:cTn>
                                        <p:tgtEl>
                                          <p:spTgt spid="33794"/>
                                        </p:tgtEl>
                                        <p:attrNameLst>
                                          <p:attrName>style.visibility</p:attrName>
                                        </p:attrNameLst>
                                      </p:cBhvr>
                                      <p:to>
                                        <p:strVal val="visible"/>
                                      </p:to>
                                    </p:set>
                                    <p:animEffect transition="in" filter="wedge">
                                      <p:cBhvr>
                                        <p:cTn id="10" dur="1000"/>
                                        <p:tgtEl>
                                          <p:spTgt spid="33794"/>
                                        </p:tgtEl>
                                      </p:cBhvr>
                                    </p:animEffect>
                                  </p:childTnLst>
                                </p:cTn>
                              </p:par>
                            </p:childTnLst>
                          </p:cTn>
                        </p:par>
                        <p:par>
                          <p:cTn id="11" fill="hold">
                            <p:stCondLst>
                              <p:cond delay="2000"/>
                            </p:stCondLst>
                            <p:childTnLst>
                              <p:par>
                                <p:cTn id="12" presetID="18" presetClass="entr" presetSubtype="6" fill="hold" nodeType="afterEffect">
                                  <p:stCondLst>
                                    <p:cond delay="0"/>
                                  </p:stCondLst>
                                  <p:childTnLst>
                                    <p:set>
                                      <p:cBhvr>
                                        <p:cTn id="13" dur="1" fill="hold">
                                          <p:stCondLst>
                                            <p:cond delay="0"/>
                                          </p:stCondLst>
                                        </p:cTn>
                                        <p:tgtEl>
                                          <p:spTgt spid="33843"/>
                                        </p:tgtEl>
                                        <p:attrNameLst>
                                          <p:attrName>style.visibility</p:attrName>
                                        </p:attrNameLst>
                                      </p:cBhvr>
                                      <p:to>
                                        <p:strVal val="visible"/>
                                      </p:to>
                                    </p:set>
                                    <p:animEffect transition="in" filter="strips(downRight)">
                                      <p:cBhvr>
                                        <p:cTn id="14" dur="1000"/>
                                        <p:tgtEl>
                                          <p:spTgt spid="33843"/>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33845"/>
                                        </p:tgtEl>
                                        <p:attrNameLst>
                                          <p:attrName>style.visibility</p:attrName>
                                        </p:attrNameLst>
                                      </p:cBhvr>
                                      <p:to>
                                        <p:strVal val="visible"/>
                                      </p:to>
                                    </p:set>
                                    <p:animEffect transition="in" filter="dissolve">
                                      <p:cBhvr>
                                        <p:cTn id="19" dur="500"/>
                                        <p:tgtEl>
                                          <p:spTgt spid="33845"/>
                                        </p:tgtEl>
                                      </p:cBhvr>
                                    </p:animEffect>
                                  </p:childTnLst>
                                </p:cTn>
                              </p:par>
                              <p:par>
                                <p:cTn id="20" presetID="1" presetClass="entr" presetSubtype="0" fill="hold" nodeType="withEffect">
                                  <p:stCondLst>
                                    <p:cond delay="0"/>
                                  </p:stCondLst>
                                  <p:childTnLst>
                                    <p:set>
                                      <p:cBhvr>
                                        <p:cTn id="21" dur="1" fill="hold">
                                          <p:stCondLst>
                                            <p:cond delay="499"/>
                                          </p:stCondLst>
                                        </p:cTn>
                                        <p:tgtEl>
                                          <p:spTgt spid="33848"/>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8" presetClass="entr" presetSubtype="12" fill="hold" nodeType="clickEffect">
                                  <p:stCondLst>
                                    <p:cond delay="0"/>
                                  </p:stCondLst>
                                  <p:childTnLst>
                                    <p:set>
                                      <p:cBhvr>
                                        <p:cTn id="25" dur="1" fill="hold">
                                          <p:stCondLst>
                                            <p:cond delay="0"/>
                                          </p:stCondLst>
                                        </p:cTn>
                                        <p:tgtEl>
                                          <p:spTgt spid="33841"/>
                                        </p:tgtEl>
                                        <p:attrNameLst>
                                          <p:attrName>style.visibility</p:attrName>
                                        </p:attrNameLst>
                                      </p:cBhvr>
                                      <p:to>
                                        <p:strVal val="visible"/>
                                      </p:to>
                                    </p:set>
                                    <p:animEffect transition="in" filter="strips(downLeft)">
                                      <p:cBhvr>
                                        <p:cTn id="26" dur="1000"/>
                                        <p:tgtEl>
                                          <p:spTgt spid="33841"/>
                                        </p:tgtEl>
                                      </p:cBhvr>
                                    </p:animEffect>
                                  </p:childTnLst>
                                </p:cTn>
                              </p:par>
                            </p:childTnLst>
                          </p:cTn>
                        </p:par>
                        <p:par>
                          <p:cTn id="27" fill="hold">
                            <p:stCondLst>
                              <p:cond delay="1000"/>
                            </p:stCondLst>
                            <p:childTnLst>
                              <p:par>
                                <p:cTn id="28" presetID="18" presetClass="entr" presetSubtype="3" fill="hold" nodeType="afterEffect">
                                  <p:stCondLst>
                                    <p:cond delay="0"/>
                                  </p:stCondLst>
                                  <p:childTnLst>
                                    <p:set>
                                      <p:cBhvr>
                                        <p:cTn id="29" dur="1" fill="hold">
                                          <p:stCondLst>
                                            <p:cond delay="0"/>
                                          </p:stCondLst>
                                        </p:cTn>
                                        <p:tgtEl>
                                          <p:spTgt spid="33842"/>
                                        </p:tgtEl>
                                        <p:attrNameLst>
                                          <p:attrName>style.visibility</p:attrName>
                                        </p:attrNameLst>
                                      </p:cBhvr>
                                      <p:to>
                                        <p:strVal val="visible"/>
                                      </p:to>
                                    </p:set>
                                    <p:animEffect transition="in" filter="strips(upRight)">
                                      <p:cBhvr>
                                        <p:cTn id="30" dur="1000"/>
                                        <p:tgtEl>
                                          <p:spTgt spid="33842"/>
                                        </p:tgtEl>
                                      </p:cBhvr>
                                    </p:animEffec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grpId="0" nodeType="clickEffect">
                                  <p:stCondLst>
                                    <p:cond delay="0"/>
                                  </p:stCondLst>
                                  <p:iterate type="lt">
                                    <p:tmPct val="50000"/>
                                  </p:iterate>
                                  <p:childTnLst>
                                    <p:set>
                                      <p:cBhvr>
                                        <p:cTn id="34" dur="1" fill="hold">
                                          <p:stCondLst>
                                            <p:cond delay="0"/>
                                          </p:stCondLst>
                                        </p:cTn>
                                        <p:tgtEl>
                                          <p:spTgt spid="33846"/>
                                        </p:tgtEl>
                                        <p:attrNameLst>
                                          <p:attrName>style.visibility</p:attrName>
                                        </p:attrNameLst>
                                      </p:cBhvr>
                                      <p:to>
                                        <p:strVal val="visible"/>
                                      </p:to>
                                    </p:set>
                                    <p:anim calcmode="discrete" valueType="clr">
                                      <p:cBhvr override="childStyle">
                                        <p:cTn id="35" dur="500"/>
                                        <p:tgtEl>
                                          <p:spTgt spid="33846"/>
                                        </p:tgtEl>
                                        <p:attrNameLst>
                                          <p:attrName>style.color</p:attrName>
                                        </p:attrNameLst>
                                      </p:cBhvr>
                                      <p:tavLst>
                                        <p:tav tm="0">
                                          <p:val>
                                            <p:clrVal>
                                              <a:schemeClr val="accent2"/>
                                            </p:clrVal>
                                          </p:val>
                                        </p:tav>
                                        <p:tav tm="50000">
                                          <p:val>
                                            <p:clrVal>
                                              <a:schemeClr val="hlink"/>
                                            </p:clrVal>
                                          </p:val>
                                        </p:tav>
                                      </p:tavLst>
                                    </p:anim>
                                    <p:anim calcmode="discrete" valueType="clr">
                                      <p:cBhvr>
                                        <p:cTn id="36" dur="500"/>
                                        <p:tgtEl>
                                          <p:spTgt spid="33846"/>
                                        </p:tgtEl>
                                        <p:attrNameLst>
                                          <p:attrName>fillcolor</p:attrName>
                                        </p:attrNameLst>
                                      </p:cBhvr>
                                      <p:tavLst>
                                        <p:tav tm="0">
                                          <p:val>
                                            <p:clrVal>
                                              <a:schemeClr val="accent2"/>
                                            </p:clrVal>
                                          </p:val>
                                        </p:tav>
                                        <p:tav tm="50000">
                                          <p:val>
                                            <p:clrVal>
                                              <a:schemeClr val="hlink"/>
                                            </p:clrVal>
                                          </p:val>
                                        </p:tav>
                                      </p:tavLst>
                                    </p:anim>
                                    <p:set>
                                      <p:cBhvr>
                                        <p:cTn id="37" dur="500"/>
                                        <p:tgtEl>
                                          <p:spTgt spid="33846"/>
                                        </p:tgtEl>
                                        <p:attrNameLst>
                                          <p:attrName>fill.type</p:attrName>
                                        </p:attrNameLst>
                                      </p:cBhvr>
                                      <p:to>
                                        <p:strVal val="solid"/>
                                      </p:to>
                                    </p:set>
                                  </p:childTnLst>
                                </p:cTn>
                              </p:par>
                            </p:childTnLst>
                          </p:cTn>
                        </p:par>
                        <p:par>
                          <p:cTn id="38" fill="hold">
                            <p:stCondLst>
                              <p:cond delay="6750"/>
                            </p:stCondLst>
                            <p:childTnLst>
                              <p:par>
                                <p:cTn id="39" presetID="27" presetClass="entr" presetSubtype="0" fill="hold" grpId="0" nodeType="afterEffect">
                                  <p:stCondLst>
                                    <p:cond delay="0"/>
                                  </p:stCondLst>
                                  <p:iterate type="lt">
                                    <p:tmPct val="50000"/>
                                  </p:iterate>
                                  <p:childTnLst>
                                    <p:set>
                                      <p:cBhvr>
                                        <p:cTn id="40" dur="1" fill="hold">
                                          <p:stCondLst>
                                            <p:cond delay="0"/>
                                          </p:stCondLst>
                                        </p:cTn>
                                        <p:tgtEl>
                                          <p:spTgt spid="33847"/>
                                        </p:tgtEl>
                                        <p:attrNameLst>
                                          <p:attrName>style.visibility</p:attrName>
                                        </p:attrNameLst>
                                      </p:cBhvr>
                                      <p:to>
                                        <p:strVal val="visible"/>
                                      </p:to>
                                    </p:set>
                                    <p:anim calcmode="discrete" valueType="clr">
                                      <p:cBhvr override="childStyle">
                                        <p:cTn id="41" dur="500"/>
                                        <p:tgtEl>
                                          <p:spTgt spid="33847"/>
                                        </p:tgtEl>
                                        <p:attrNameLst>
                                          <p:attrName>style.color</p:attrName>
                                        </p:attrNameLst>
                                      </p:cBhvr>
                                      <p:tavLst>
                                        <p:tav tm="0">
                                          <p:val>
                                            <p:clrVal>
                                              <a:schemeClr val="accent2"/>
                                            </p:clrVal>
                                          </p:val>
                                        </p:tav>
                                        <p:tav tm="50000">
                                          <p:val>
                                            <p:clrVal>
                                              <a:schemeClr val="hlink"/>
                                            </p:clrVal>
                                          </p:val>
                                        </p:tav>
                                      </p:tavLst>
                                    </p:anim>
                                    <p:anim calcmode="discrete" valueType="clr">
                                      <p:cBhvr>
                                        <p:cTn id="42" dur="500"/>
                                        <p:tgtEl>
                                          <p:spTgt spid="33847"/>
                                        </p:tgtEl>
                                        <p:attrNameLst>
                                          <p:attrName>fillcolor</p:attrName>
                                        </p:attrNameLst>
                                      </p:cBhvr>
                                      <p:tavLst>
                                        <p:tav tm="0">
                                          <p:val>
                                            <p:clrVal>
                                              <a:schemeClr val="accent2"/>
                                            </p:clrVal>
                                          </p:val>
                                        </p:tav>
                                        <p:tav tm="50000">
                                          <p:val>
                                            <p:clrVal>
                                              <a:schemeClr val="hlink"/>
                                            </p:clrVal>
                                          </p:val>
                                        </p:tav>
                                      </p:tavLst>
                                    </p:anim>
                                    <p:set>
                                      <p:cBhvr>
                                        <p:cTn id="43" dur="500"/>
                                        <p:tgtEl>
                                          <p:spTgt spid="3384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45" grpId="0"/>
      <p:bldP spid="33846" grpId="0"/>
      <p:bldP spid="33847"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2" name="Picture 2"/>
          <p:cNvPicPr>
            <a:picLocks noChangeAspect="1"/>
          </p:cNvPicPr>
          <p:nvPr/>
        </p:nvPicPr>
        <p:blipFill>
          <a:blip r:embed="rId1"/>
          <a:stretch>
            <a:fillRect/>
          </a:stretch>
        </p:blipFill>
        <p:spPr>
          <a:xfrm>
            <a:off x="2495550" y="620713"/>
            <a:ext cx="7345363" cy="3903662"/>
          </a:xfrm>
          <a:prstGeom prst="rect">
            <a:avLst/>
          </a:prstGeom>
          <a:noFill/>
          <a:ln w="9525">
            <a:noFill/>
          </a:ln>
        </p:spPr>
      </p:pic>
      <p:grpSp>
        <p:nvGrpSpPr>
          <p:cNvPr id="2" name="Group 3"/>
          <p:cNvGrpSpPr/>
          <p:nvPr/>
        </p:nvGrpSpPr>
        <p:grpSpPr>
          <a:xfrm>
            <a:off x="4008438" y="620713"/>
            <a:ext cx="1625600" cy="3276600"/>
            <a:chOff x="576" y="144"/>
            <a:chExt cx="1152" cy="2064"/>
          </a:xfrm>
        </p:grpSpPr>
        <p:sp>
          <p:nvSpPr>
            <p:cNvPr id="9219" name="Line 4"/>
            <p:cNvSpPr/>
            <p:nvPr/>
          </p:nvSpPr>
          <p:spPr>
            <a:xfrm>
              <a:off x="1152" y="1200"/>
              <a:ext cx="576" cy="1008"/>
            </a:xfrm>
            <a:prstGeom prst="line">
              <a:avLst/>
            </a:prstGeom>
            <a:ln w="76200" cap="flat" cmpd="tri">
              <a:solidFill>
                <a:srgbClr val="CC0000"/>
              </a:solidFill>
              <a:prstDash val="solid"/>
              <a:round/>
              <a:headEnd type="none" w="med" len="med"/>
              <a:tailEnd type="triangle" w="med" len="med"/>
            </a:ln>
          </p:spPr>
        </p:sp>
        <p:sp>
          <p:nvSpPr>
            <p:cNvPr id="9220" name="Line 5"/>
            <p:cNvSpPr/>
            <p:nvPr/>
          </p:nvSpPr>
          <p:spPr>
            <a:xfrm>
              <a:off x="576" y="144"/>
              <a:ext cx="576" cy="1008"/>
            </a:xfrm>
            <a:prstGeom prst="line">
              <a:avLst/>
            </a:prstGeom>
            <a:ln w="3175">
              <a:noFill/>
            </a:ln>
          </p:spPr>
        </p:sp>
      </p:grpSp>
      <p:grpSp>
        <p:nvGrpSpPr>
          <p:cNvPr id="3" name="Group 6"/>
          <p:cNvGrpSpPr/>
          <p:nvPr/>
        </p:nvGrpSpPr>
        <p:grpSpPr>
          <a:xfrm>
            <a:off x="4656138" y="1989138"/>
            <a:ext cx="2032000" cy="3810000"/>
            <a:chOff x="1056" y="1008"/>
            <a:chExt cx="1440" cy="2400"/>
          </a:xfrm>
        </p:grpSpPr>
        <p:sp>
          <p:nvSpPr>
            <p:cNvPr id="9222" name="Line 7"/>
            <p:cNvSpPr/>
            <p:nvPr/>
          </p:nvSpPr>
          <p:spPr>
            <a:xfrm flipV="1">
              <a:off x="1776" y="1008"/>
              <a:ext cx="720" cy="1200"/>
            </a:xfrm>
            <a:prstGeom prst="line">
              <a:avLst/>
            </a:prstGeom>
            <a:ln w="76200" cap="flat" cmpd="tri">
              <a:solidFill>
                <a:srgbClr val="CC0000"/>
              </a:solidFill>
              <a:prstDash val="solid"/>
              <a:round/>
              <a:headEnd type="none" w="med" len="med"/>
              <a:tailEnd type="triangle" w="med" len="med"/>
            </a:ln>
          </p:spPr>
        </p:sp>
        <p:sp>
          <p:nvSpPr>
            <p:cNvPr id="9223" name="Line 8"/>
            <p:cNvSpPr/>
            <p:nvPr/>
          </p:nvSpPr>
          <p:spPr>
            <a:xfrm flipV="1">
              <a:off x="1056" y="2208"/>
              <a:ext cx="720" cy="1200"/>
            </a:xfrm>
            <a:prstGeom prst="line">
              <a:avLst/>
            </a:prstGeom>
            <a:ln w="3175">
              <a:noFill/>
            </a:ln>
          </p:spPr>
        </p:sp>
      </p:grpSp>
      <p:sp>
        <p:nvSpPr>
          <p:cNvPr id="9224" name="Text Box 11"/>
          <p:cNvSpPr txBox="1"/>
          <p:nvPr/>
        </p:nvSpPr>
        <p:spPr>
          <a:xfrm>
            <a:off x="1774825" y="1412875"/>
            <a:ext cx="2665413" cy="460375"/>
          </a:xfrm>
          <a:prstGeom prst="rect">
            <a:avLst/>
          </a:prstGeom>
          <a:noFill/>
          <a:ln w="9525">
            <a:noFill/>
          </a:ln>
        </p:spPr>
        <p:txBody>
          <a:bodyPr anchor="t">
            <a:spAutoFit/>
          </a:bodyPr>
          <a:p>
            <a:pPr>
              <a:spcBef>
                <a:spcPct val="50000"/>
              </a:spcBef>
            </a:pPr>
            <a:endParaRPr lang="zh-CN" altLang="zh-CN" sz="2400" dirty="0">
              <a:latin typeface="Arial" panose="020B0604020202020204" pitchFamily="34" charset="0"/>
              <a:ea typeface="宋体" panose="02010600030101010101" pitchFamily="2" charset="-122"/>
            </a:endParaRPr>
          </a:p>
        </p:txBody>
      </p:sp>
      <p:sp>
        <p:nvSpPr>
          <p:cNvPr id="26638" name="文本框 26637"/>
          <p:cNvSpPr txBox="1"/>
          <p:nvPr/>
        </p:nvSpPr>
        <p:spPr>
          <a:xfrm>
            <a:off x="1703388" y="4724400"/>
            <a:ext cx="8675687" cy="1383665"/>
          </a:xfrm>
          <a:prstGeom prst="rect">
            <a:avLst/>
          </a:prstGeom>
          <a:noFill/>
          <a:ln w="9525">
            <a:noFill/>
          </a:ln>
        </p:spPr>
        <p:txBody>
          <a:bodyPr anchor="t">
            <a:spAutoFit/>
          </a:bodyPr>
          <a:p>
            <a:pPr>
              <a:spcBef>
                <a:spcPct val="50000"/>
              </a:spcBef>
            </a:pPr>
            <a:r>
              <a:rPr lang="zh-CN" altLang="en-US" sz="2800" dirty="0">
                <a:solidFill>
                  <a:srgbClr val="FF0066"/>
                </a:solidFill>
                <a:latin typeface="Arial" panose="020B0604020202020204" pitchFamily="34" charset="0"/>
                <a:ea typeface="宋体" panose="02010600030101010101" pitchFamily="2" charset="-122"/>
              </a:rPr>
              <a:t>光的反射</a:t>
            </a:r>
            <a:r>
              <a:rPr lang="zh-CN" altLang="en-US" sz="2800" dirty="0">
                <a:latin typeface="Arial" panose="020B0604020202020204" pitchFamily="34" charset="0"/>
                <a:ea typeface="宋体" panose="02010600030101010101" pitchFamily="2" charset="-122"/>
              </a:rPr>
              <a:t>：</a:t>
            </a:r>
            <a:r>
              <a:rPr lang="zh-CN" altLang="en-US" sz="2800" b="1" dirty="0">
                <a:latin typeface="Arial" panose="020B0604020202020204" pitchFamily="34" charset="0"/>
                <a:ea typeface="宋体" panose="02010600030101010101" pitchFamily="2" charset="-122"/>
              </a:rPr>
              <a:t>光从一种介质射向另一种介质的表面时，有一部分光返回原介质的传播现象，这种现象叫做光的反射</a:t>
            </a:r>
            <a:endParaRPr lang="zh-CN" altLang="en-US" sz="2800" b="1" dirty="0">
              <a:latin typeface="Arial" panose="020B0604020202020204" pitchFamily="34" charset="0"/>
              <a:ea typeface="宋体" panose="02010600030101010101" pitchFamily="2" charset="-122"/>
            </a:endParaRPr>
          </a:p>
        </p:txBody>
      </p:sp>
      <p:sp>
        <p:nvSpPr>
          <p:cNvPr id="26639" name="文本框 26638"/>
          <p:cNvSpPr txBox="1"/>
          <p:nvPr/>
        </p:nvSpPr>
        <p:spPr>
          <a:xfrm>
            <a:off x="2279650" y="0"/>
            <a:ext cx="6840538" cy="583565"/>
          </a:xfrm>
          <a:prstGeom prst="rect">
            <a:avLst/>
          </a:prstGeom>
          <a:solidFill>
            <a:srgbClr val="00FF00"/>
          </a:solidFill>
          <a:ln w="9525">
            <a:noFill/>
          </a:ln>
        </p:spPr>
        <p:txBody>
          <a:bodyPr anchor="t">
            <a:spAutoFit/>
          </a:bodyPr>
          <a:p>
            <a:pPr>
              <a:spcBef>
                <a:spcPct val="50000"/>
              </a:spcBef>
            </a:pPr>
            <a:r>
              <a:rPr lang="zh-CN" altLang="en-US" sz="3200" b="1" dirty="0">
                <a:solidFill>
                  <a:srgbClr val="0000FF"/>
                </a:solidFill>
                <a:latin typeface="Arial" panose="020B0604020202020204" pitchFamily="34" charset="0"/>
                <a:ea typeface="宋体" panose="02010600030101010101" pitchFamily="2" charset="-122"/>
              </a:rPr>
              <a:t>一、</a:t>
            </a:r>
            <a:r>
              <a:rPr lang="zh-CN" altLang="en-US" sz="3200" b="1" dirty="0">
                <a:solidFill>
                  <a:srgbClr val="FFFF00"/>
                </a:solidFill>
                <a:latin typeface="Arial" panose="020B0604020202020204" pitchFamily="34" charset="0"/>
                <a:ea typeface="宋体" panose="02010600030101010101" pitchFamily="2" charset="-122"/>
              </a:rPr>
              <a:t> </a:t>
            </a:r>
            <a:r>
              <a:rPr lang="zh-CN" altLang="en-US" sz="3200" b="1" dirty="0">
                <a:solidFill>
                  <a:srgbClr val="0000FF"/>
                </a:solidFill>
                <a:latin typeface="Arial" panose="020B0604020202020204" pitchFamily="34" charset="0"/>
                <a:ea typeface="宋体" panose="02010600030101010101" pitchFamily="2" charset="-122"/>
              </a:rPr>
              <a:t>光的反射</a:t>
            </a:r>
            <a:endParaRPr lang="zh-CN" altLang="en-US" sz="3200" b="1" dirty="0">
              <a:solidFill>
                <a:srgbClr val="0000FF"/>
              </a:solidFill>
              <a:latin typeface="Arial" panose="020B0604020202020204" pitchFamily="34" charset="0"/>
              <a:ea typeface="宋体" panose="02010600030101010101" pitchFamily="2" charset="-122"/>
            </a:endParaRPr>
          </a:p>
        </p:txBody>
      </p:sp>
      <p:pic>
        <p:nvPicPr>
          <p:cNvPr id="9227" name="图片 26644" descr="ｙｕ７ｊ"/>
          <p:cNvPicPr>
            <a:picLocks noChangeAspect="1"/>
          </p:cNvPicPr>
          <p:nvPr/>
        </p:nvPicPr>
        <p:blipFill>
          <a:blip r:embed="rId2"/>
          <a:stretch>
            <a:fillRect/>
          </a:stretch>
        </p:blipFill>
        <p:spPr>
          <a:xfrm>
            <a:off x="9767888" y="0"/>
            <a:ext cx="900112" cy="765175"/>
          </a:xfrm>
          <a:prstGeom prst="rect">
            <a:avLst/>
          </a:prstGeom>
          <a:noFill/>
          <a:ln w="9525">
            <a:noFill/>
          </a:ln>
        </p:spPr>
      </p:pic>
      <p:pic>
        <p:nvPicPr>
          <p:cNvPr id="9228" name="Picture 12" descr="png-0197"/>
          <p:cNvPicPr>
            <a:picLocks noChangeAspect="1"/>
          </p:cNvPicPr>
          <p:nvPr/>
        </p:nvPicPr>
        <p:blipFill>
          <a:blip r:embed="rId3"/>
          <a:stretch>
            <a:fillRect/>
          </a:stretch>
        </p:blipFill>
        <p:spPr>
          <a:xfrm>
            <a:off x="10128250" y="6237288"/>
            <a:ext cx="539750" cy="620712"/>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6639"/>
                                        </p:tgtEl>
                                        <p:attrNameLst>
                                          <p:attrName>style.visibility</p:attrName>
                                        </p:attrNameLst>
                                      </p:cBhvr>
                                      <p:to>
                                        <p:strVal val="visible"/>
                                      </p:to>
                                    </p:set>
                                    <p:animEffect transition="in" filter="dissolve">
                                      <p:cBhvr>
                                        <p:cTn id="7" dur="500"/>
                                        <p:tgtEl>
                                          <p:spTgt spid="26639"/>
                                        </p:tgtEl>
                                      </p:cBhvr>
                                    </p:animEffect>
                                  </p:childTnLst>
                                </p:cTn>
                              </p:par>
                              <p:par>
                                <p:cTn id="8" presetID="1" presetClass="entr" presetSubtype="0" fill="hold" nodeType="withEffect">
                                  <p:stCondLst>
                                    <p:cond delay="0"/>
                                  </p:stCondLst>
                                  <p:childTnLst>
                                    <p:set>
                                      <p:cBhvr>
                                        <p:cTn id="9" dur="1" fill="hold">
                                          <p:stCondLst>
                                            <p:cond delay="0"/>
                                          </p:stCondLst>
                                        </p:cTn>
                                        <p:tgtEl>
                                          <p:spTgt spid="5122"/>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6" presetClass="entr" presetSubtype="42"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outHorizontal)">
                                      <p:cBhvr>
                                        <p:cTn id="14" dur="500"/>
                                        <p:tgtEl>
                                          <p:spTgt spid="2"/>
                                        </p:tgtEl>
                                      </p:cBhvr>
                                    </p:animEffect>
                                  </p:childTnLst>
                                </p:cTn>
                              </p:par>
                            </p:childTnLst>
                          </p:cTn>
                        </p:par>
                        <p:par>
                          <p:cTn id="15" fill="hold">
                            <p:stCondLst>
                              <p:cond delay="500"/>
                            </p:stCondLst>
                            <p:childTnLst>
                              <p:par>
                                <p:cTn id="16" presetID="16" presetClass="entr" presetSubtype="37" fill="hold" nodeType="afterEffect">
                                  <p:stCondLst>
                                    <p:cond delay="1000"/>
                                  </p:stCondLst>
                                  <p:childTnLst>
                                    <p:set>
                                      <p:cBhvr>
                                        <p:cTn id="17" dur="1" fill="hold">
                                          <p:stCondLst>
                                            <p:cond delay="0"/>
                                          </p:stCondLst>
                                        </p:cTn>
                                        <p:tgtEl>
                                          <p:spTgt spid="3"/>
                                        </p:tgtEl>
                                        <p:attrNameLst>
                                          <p:attrName>style.visibility</p:attrName>
                                        </p:attrNameLst>
                                      </p:cBhvr>
                                      <p:to>
                                        <p:strVal val="visible"/>
                                      </p:to>
                                    </p:set>
                                    <p:animEffect transition="in" filter="barn(outVertical)">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6638"/>
                                        </p:tgtEl>
                                        <p:attrNameLst>
                                          <p:attrName>style.visibility</p:attrName>
                                        </p:attrNameLst>
                                      </p:cBhvr>
                                      <p:to>
                                        <p:strVal val="visible"/>
                                      </p:to>
                                    </p:set>
                                    <p:anim calcmode="lin" valueType="num">
                                      <p:cBhvr additive="base">
                                        <p:cTn id="23" dur="500" fill="hold"/>
                                        <p:tgtEl>
                                          <p:spTgt spid="26638"/>
                                        </p:tgtEl>
                                        <p:attrNameLst>
                                          <p:attrName>ppt_x</p:attrName>
                                        </p:attrNameLst>
                                      </p:cBhvr>
                                      <p:tavLst>
                                        <p:tav tm="0">
                                          <p:val>
                                            <p:strVal val="#ppt_x"/>
                                          </p:val>
                                        </p:tav>
                                        <p:tav tm="100000">
                                          <p:val>
                                            <p:strVal val="#ppt_x"/>
                                          </p:val>
                                        </p:tav>
                                      </p:tavLst>
                                    </p:anim>
                                    <p:anim calcmode="lin" valueType="num">
                                      <p:cBhvr additive="base">
                                        <p:cTn id="24" dur="500" fill="hold"/>
                                        <p:tgtEl>
                                          <p:spTgt spid="266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8" grpId="0"/>
      <p:bldP spid="26639"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Text Box 5"/>
          <p:cNvSpPr txBox="1"/>
          <p:nvPr/>
        </p:nvSpPr>
        <p:spPr>
          <a:xfrm>
            <a:off x="1919288" y="1341438"/>
            <a:ext cx="7920037" cy="521970"/>
          </a:xfrm>
          <a:prstGeom prst="rect">
            <a:avLst/>
          </a:prstGeom>
          <a:noFill/>
          <a:ln w="9525">
            <a:noFill/>
          </a:ln>
        </p:spPr>
        <p:txBody>
          <a:bodyPr anchor="t">
            <a:spAutoFit/>
          </a:bodyPr>
          <a:p>
            <a:pPr>
              <a:spcBef>
                <a:spcPct val="50000"/>
              </a:spcBef>
            </a:pPr>
            <a:r>
              <a:rPr lang="zh-CN" altLang="en-US" sz="2800" b="1" dirty="0">
                <a:solidFill>
                  <a:srgbClr val="0000FF"/>
                </a:solidFill>
                <a:latin typeface="Tahoma" panose="020B0604030504040204" pitchFamily="34" charset="0"/>
                <a:ea typeface="宋体" panose="02010600030101010101" pitchFamily="2" charset="-122"/>
              </a:rPr>
              <a:t>设计实验和进行实验：</a:t>
            </a:r>
            <a:endParaRPr lang="zh-CN" altLang="en-US" sz="2800" b="1">
              <a:solidFill>
                <a:srgbClr val="FF3300"/>
              </a:solidFill>
              <a:latin typeface="Tahoma" panose="020B0604030504040204" pitchFamily="34" charset="0"/>
              <a:ea typeface="宋体" panose="02010600030101010101" pitchFamily="2" charset="-122"/>
            </a:endParaRPr>
          </a:p>
        </p:txBody>
      </p:sp>
      <p:sp>
        <p:nvSpPr>
          <p:cNvPr id="10242" name="Text Box 32"/>
          <p:cNvSpPr txBox="1"/>
          <p:nvPr/>
        </p:nvSpPr>
        <p:spPr>
          <a:xfrm>
            <a:off x="2208213" y="476250"/>
            <a:ext cx="7272337" cy="368300"/>
          </a:xfrm>
          <a:prstGeom prst="rect">
            <a:avLst/>
          </a:prstGeom>
          <a:noFill/>
          <a:ln w="9525">
            <a:noFill/>
          </a:ln>
        </p:spPr>
        <p:txBody>
          <a:bodyPr anchor="t">
            <a:spAutoFit/>
          </a:bodyPr>
          <a:p>
            <a:pPr>
              <a:spcBef>
                <a:spcPct val="50000"/>
              </a:spcBef>
            </a:pPr>
            <a:endParaRPr lang="zh-CN" altLang="zh-CN" dirty="0">
              <a:latin typeface="Arial" panose="020B0604020202020204" pitchFamily="34" charset="0"/>
              <a:ea typeface="宋体" panose="02010600030101010101" pitchFamily="2" charset="-122"/>
            </a:endParaRPr>
          </a:p>
        </p:txBody>
      </p:sp>
      <p:sp>
        <p:nvSpPr>
          <p:cNvPr id="32773" name="Text Box 14"/>
          <p:cNvSpPr txBox="1"/>
          <p:nvPr/>
        </p:nvSpPr>
        <p:spPr>
          <a:xfrm>
            <a:off x="1919288" y="0"/>
            <a:ext cx="6551612" cy="645160"/>
          </a:xfrm>
          <a:prstGeom prst="rect">
            <a:avLst/>
          </a:prstGeom>
          <a:noFill/>
          <a:ln w="9525">
            <a:noFill/>
          </a:ln>
        </p:spPr>
        <p:txBody>
          <a:bodyPr anchor="t">
            <a:spAutoFit/>
          </a:bodyPr>
          <a:p>
            <a:pPr>
              <a:spcBef>
                <a:spcPct val="50000"/>
              </a:spcBef>
            </a:pPr>
            <a:r>
              <a:rPr lang="zh-CN" altLang="en-US" sz="3600" b="1" dirty="0">
                <a:latin typeface="Arial" panose="020B0604020202020204" pitchFamily="34" charset="0"/>
                <a:ea typeface="黑体" panose="02010609060101010101" pitchFamily="49" charset="-122"/>
              </a:rPr>
              <a:t>二、光的反射时的规律</a:t>
            </a:r>
            <a:endParaRPr lang="zh-CN" altLang="en-US" sz="3600" b="1" dirty="0">
              <a:latin typeface="Arial" panose="020B0604020202020204" pitchFamily="34" charset="0"/>
              <a:ea typeface="黑体" panose="02010609060101010101" pitchFamily="49" charset="-122"/>
            </a:endParaRPr>
          </a:p>
        </p:txBody>
      </p:sp>
      <p:sp>
        <p:nvSpPr>
          <p:cNvPr id="32775" name="文本框 32774"/>
          <p:cNvSpPr txBox="1"/>
          <p:nvPr/>
        </p:nvSpPr>
        <p:spPr>
          <a:xfrm>
            <a:off x="2063750" y="2492375"/>
            <a:ext cx="3220720" cy="521970"/>
          </a:xfrm>
          <a:prstGeom prst="rect">
            <a:avLst/>
          </a:prstGeom>
          <a:noFill/>
          <a:ln w="9525">
            <a:noFill/>
          </a:ln>
        </p:spPr>
        <p:txBody>
          <a:bodyPr wrap="none" anchor="t">
            <a:spAutoFit/>
          </a:bodyPr>
          <a:p>
            <a:pPr>
              <a:spcBef>
                <a:spcPct val="50000"/>
              </a:spcBef>
            </a:pPr>
            <a:r>
              <a:rPr lang="zh-CN" altLang="en-US" sz="2800" b="1" dirty="0">
                <a:latin typeface="Times New Roman" panose="02020603050405020304" pitchFamily="18" charset="0"/>
                <a:ea typeface="幼圆" panose="02010509060101010101" pitchFamily="49" charset="-122"/>
              </a:rPr>
              <a:t>（</a:t>
            </a:r>
            <a:r>
              <a:rPr lang="en-US" altLang="zh-CN" sz="2800" b="1">
                <a:latin typeface="Times New Roman" panose="02020603050405020304" pitchFamily="18" charset="0"/>
                <a:ea typeface="幼圆" panose="02010509060101010101" pitchFamily="49" charset="-122"/>
              </a:rPr>
              <a:t>1</a:t>
            </a:r>
            <a:r>
              <a:rPr lang="zh-CN" altLang="en-US" sz="2800" b="1" dirty="0">
                <a:latin typeface="Times New Roman" panose="02020603050405020304" pitchFamily="18" charset="0"/>
                <a:ea typeface="幼圆" panose="02010509060101010101" pitchFamily="49" charset="-122"/>
              </a:rPr>
              <a:t>）、目的与要求</a:t>
            </a:r>
            <a:endParaRPr lang="zh-CN" altLang="en-US" sz="2800" b="1">
              <a:latin typeface="Times New Roman" panose="02020603050405020304" pitchFamily="18" charset="0"/>
              <a:ea typeface="幼圆" panose="02010509060101010101" pitchFamily="49" charset="-122"/>
            </a:endParaRPr>
          </a:p>
        </p:txBody>
      </p:sp>
      <p:sp>
        <p:nvSpPr>
          <p:cNvPr id="32776" name="矩形 32775"/>
          <p:cNvSpPr/>
          <p:nvPr/>
        </p:nvSpPr>
        <p:spPr>
          <a:xfrm>
            <a:off x="1919288" y="765175"/>
            <a:ext cx="8424862" cy="521970"/>
          </a:xfrm>
          <a:prstGeom prst="rect">
            <a:avLst/>
          </a:prstGeom>
          <a:noFill/>
          <a:ln w="9525">
            <a:noFill/>
          </a:ln>
        </p:spPr>
        <p:txBody>
          <a:bodyPr anchor="t">
            <a:spAutoFit/>
          </a:bodyPr>
          <a:p>
            <a:pPr>
              <a:spcBef>
                <a:spcPct val="50000"/>
              </a:spcBef>
            </a:pPr>
            <a:r>
              <a:rPr lang="zh-CN" altLang="en-US" sz="2800" b="1" dirty="0">
                <a:solidFill>
                  <a:srgbClr val="0000FF"/>
                </a:solidFill>
                <a:latin typeface="Arial" panose="020B0604020202020204" pitchFamily="34" charset="0"/>
                <a:ea typeface="宋体" panose="02010600030101010101" pitchFamily="2" charset="-122"/>
              </a:rPr>
              <a:t>提出问题：</a:t>
            </a:r>
            <a:r>
              <a:rPr lang="zh-CN" altLang="en-US" sz="2800" dirty="0">
                <a:latin typeface="Arial" panose="020B0604020202020204" pitchFamily="34" charset="0"/>
                <a:ea typeface="宋体" panose="02010600030101010101" pitchFamily="2" charset="-122"/>
              </a:rPr>
              <a:t>光在反射时遵循什么规律？</a:t>
            </a:r>
            <a:endParaRPr lang="zh-CN" altLang="en-US" sz="2800" dirty="0">
              <a:latin typeface="Tahoma" panose="020B0604030504040204" pitchFamily="34" charset="0"/>
              <a:ea typeface="宋体" panose="02010600030101010101" pitchFamily="2" charset="-122"/>
            </a:endParaRPr>
          </a:p>
        </p:txBody>
      </p:sp>
      <p:sp>
        <p:nvSpPr>
          <p:cNvPr id="32777" name="矩形 32776"/>
          <p:cNvSpPr/>
          <p:nvPr/>
        </p:nvSpPr>
        <p:spPr>
          <a:xfrm>
            <a:off x="1524000" y="1700213"/>
            <a:ext cx="4114800" cy="838200"/>
          </a:xfrm>
          <a:prstGeom prst="rect">
            <a:avLst/>
          </a:prstGeom>
          <a:noFill/>
          <a:ln w="9525">
            <a:noFill/>
          </a:ln>
          <a:effectLst>
            <a:outerShdw dist="35921" dir="2699999" algn="ctr" rotWithShape="0">
              <a:schemeClr val="bg2"/>
            </a:outerShdw>
          </a:effectLst>
        </p:spPr>
        <p:txBody>
          <a:bodyPr anchor="ctr"/>
          <a:p>
            <a:pPr algn="ctr"/>
            <a:r>
              <a:rPr lang="zh-CN" altLang="en-US" sz="3600" dirty="0">
                <a:solidFill>
                  <a:srgbClr val="CC3300"/>
                </a:solidFill>
                <a:latin typeface="Arial" panose="020B0604020202020204" pitchFamily="34" charset="0"/>
                <a:ea typeface="宋体" panose="02010600030101010101" pitchFamily="2" charset="-122"/>
              </a:rPr>
              <a:t>实 验 探 究</a:t>
            </a:r>
            <a:endParaRPr lang="zh-CN" altLang="en-US" sz="3600">
              <a:solidFill>
                <a:srgbClr val="CC3300"/>
              </a:solidFill>
              <a:latin typeface="Arial" panose="020B0604020202020204" pitchFamily="34" charset="0"/>
              <a:ea typeface="宋体" panose="02010600030101010101" pitchFamily="2" charset="-122"/>
            </a:endParaRPr>
          </a:p>
        </p:txBody>
      </p:sp>
      <p:sp>
        <p:nvSpPr>
          <p:cNvPr id="10247" name="矩形 32777"/>
          <p:cNvSpPr/>
          <p:nvPr/>
        </p:nvSpPr>
        <p:spPr>
          <a:xfrm>
            <a:off x="2640013" y="620713"/>
            <a:ext cx="4191000" cy="76200"/>
          </a:xfrm>
          <a:prstGeom prst="rect">
            <a:avLst/>
          </a:prstGeom>
          <a:solidFill>
            <a:srgbClr val="FFFF00"/>
          </a:solidFill>
          <a:ln w="38100" cap="flat" cmpd="sng">
            <a:pattFill prst="sphere">
              <a:fgClr>
                <a:srgbClr val="C0C0C0"/>
              </a:fgClr>
              <a:bgClr>
                <a:srgbClr val="FFFFFF"/>
              </a:bgClr>
            </a:pattFill>
            <a:prstDash val="solid"/>
            <a:miter/>
            <a:headEnd type="none" w="med" len="med"/>
            <a:tailEnd type="none" w="med" len="med"/>
          </a:ln>
        </p:spPr>
        <p:txBody>
          <a:bodyPr anchor="t"/>
          <a:p>
            <a:endParaRPr lang="zh-CN" altLang="en-US" dirty="0">
              <a:latin typeface="Arial" panose="020B0604020202020204" pitchFamily="34" charset="0"/>
              <a:ea typeface="宋体" panose="02010600030101010101" pitchFamily="2" charset="-122"/>
            </a:endParaRPr>
          </a:p>
        </p:txBody>
      </p:sp>
      <p:sp>
        <p:nvSpPr>
          <p:cNvPr id="10248" name="矩形 32778"/>
          <p:cNvSpPr/>
          <p:nvPr/>
        </p:nvSpPr>
        <p:spPr>
          <a:xfrm>
            <a:off x="1774825" y="2420938"/>
            <a:ext cx="4191000" cy="76200"/>
          </a:xfrm>
          <a:prstGeom prst="rect">
            <a:avLst/>
          </a:prstGeom>
          <a:solidFill>
            <a:srgbClr val="FFFF00"/>
          </a:solidFill>
          <a:ln w="38100" cap="flat" cmpd="sng">
            <a:pattFill prst="sphere">
              <a:fgClr>
                <a:srgbClr val="C0C0C0"/>
              </a:fgClr>
              <a:bgClr>
                <a:srgbClr val="FFFFFF"/>
              </a:bgClr>
            </a:pattFill>
            <a:prstDash val="solid"/>
            <a:miter/>
            <a:headEnd type="none" w="med" len="med"/>
            <a:tailEnd type="none" w="med" len="med"/>
          </a:ln>
        </p:spPr>
        <p:txBody>
          <a:bodyPr anchor="t"/>
          <a:p>
            <a:endParaRPr lang="zh-CN" altLang="en-US" dirty="0">
              <a:latin typeface="Arial" panose="020B0604020202020204" pitchFamily="34" charset="0"/>
              <a:ea typeface="宋体" panose="02010600030101010101" pitchFamily="2" charset="-122"/>
            </a:endParaRPr>
          </a:p>
        </p:txBody>
      </p:sp>
      <p:sp>
        <p:nvSpPr>
          <p:cNvPr id="32780" name="文本框 32779"/>
          <p:cNvSpPr txBox="1"/>
          <p:nvPr/>
        </p:nvSpPr>
        <p:spPr>
          <a:xfrm>
            <a:off x="4224338" y="2924175"/>
            <a:ext cx="6260465" cy="521970"/>
          </a:xfrm>
          <a:prstGeom prst="rect">
            <a:avLst/>
          </a:prstGeom>
          <a:noFill/>
          <a:ln w="9525">
            <a:noFill/>
          </a:ln>
        </p:spPr>
        <p:txBody>
          <a:bodyPr wrap="none" anchor="t">
            <a:spAutoFit/>
          </a:bodyPr>
          <a:p>
            <a:pPr>
              <a:spcBef>
                <a:spcPct val="50000"/>
              </a:spcBef>
            </a:pPr>
            <a:r>
              <a:rPr lang="zh-CN" altLang="en-US" sz="2800" b="1" dirty="0">
                <a:solidFill>
                  <a:srgbClr val="FF00FF"/>
                </a:solidFill>
                <a:latin typeface="Times New Roman" panose="02020603050405020304" pitchFamily="18" charset="0"/>
                <a:ea typeface="幼圆" panose="02010509060101010101" pitchFamily="49" charset="-122"/>
              </a:rPr>
              <a:t>观察光的反射现象，探究光的反射规律</a:t>
            </a:r>
            <a:endParaRPr lang="zh-CN" altLang="en-US" sz="2800" b="1">
              <a:solidFill>
                <a:srgbClr val="FF00FF"/>
              </a:solidFill>
              <a:latin typeface="Times New Roman" panose="02020603050405020304" pitchFamily="18" charset="0"/>
              <a:ea typeface="幼圆" panose="02010509060101010101" pitchFamily="49" charset="-122"/>
            </a:endParaRPr>
          </a:p>
        </p:txBody>
      </p:sp>
      <p:sp>
        <p:nvSpPr>
          <p:cNvPr id="32781" name="文本框 32780"/>
          <p:cNvSpPr txBox="1"/>
          <p:nvPr/>
        </p:nvSpPr>
        <p:spPr>
          <a:xfrm>
            <a:off x="2063750" y="3500438"/>
            <a:ext cx="3935730" cy="521970"/>
          </a:xfrm>
          <a:prstGeom prst="rect">
            <a:avLst/>
          </a:prstGeom>
          <a:noFill/>
          <a:ln w="9525">
            <a:noFill/>
          </a:ln>
        </p:spPr>
        <p:txBody>
          <a:bodyPr wrap="none" anchor="t">
            <a:spAutoFit/>
          </a:bodyPr>
          <a:p>
            <a:pPr>
              <a:spcBef>
                <a:spcPct val="50000"/>
              </a:spcBef>
            </a:pPr>
            <a:r>
              <a:rPr lang="zh-CN" altLang="en-US" sz="2800" b="1" dirty="0">
                <a:latin typeface="Times New Roman" panose="02020603050405020304" pitchFamily="18" charset="0"/>
                <a:ea typeface="幼圆" panose="02010509060101010101" pitchFamily="49" charset="-122"/>
              </a:rPr>
              <a:t>（</a:t>
            </a:r>
            <a:r>
              <a:rPr lang="en-US" altLang="zh-CN" sz="2800" b="1">
                <a:latin typeface="Times New Roman" panose="02020603050405020304" pitchFamily="18" charset="0"/>
                <a:ea typeface="幼圆" panose="02010509060101010101" pitchFamily="49" charset="-122"/>
              </a:rPr>
              <a:t>2</a:t>
            </a:r>
            <a:r>
              <a:rPr lang="zh-CN" altLang="en-US" sz="2800" b="1" dirty="0">
                <a:latin typeface="Times New Roman" panose="02020603050405020304" pitchFamily="18" charset="0"/>
                <a:ea typeface="幼圆" panose="02010509060101010101" pitchFamily="49" charset="-122"/>
              </a:rPr>
              <a:t>）、实验所需的器材</a:t>
            </a:r>
            <a:endParaRPr lang="zh-CN" altLang="en-US" sz="2800" b="1">
              <a:latin typeface="Times New Roman" panose="02020603050405020304" pitchFamily="18" charset="0"/>
              <a:ea typeface="幼圆" panose="02010509060101010101" pitchFamily="49" charset="-122"/>
            </a:endParaRPr>
          </a:p>
        </p:txBody>
      </p:sp>
      <p:pic>
        <p:nvPicPr>
          <p:cNvPr id="10251" name="图片 32818" descr="图片1"/>
          <p:cNvPicPr>
            <a:picLocks noChangeAspect="1"/>
          </p:cNvPicPr>
          <p:nvPr/>
        </p:nvPicPr>
        <p:blipFill>
          <a:blip r:embed="rId1"/>
          <a:stretch>
            <a:fillRect/>
          </a:stretch>
        </p:blipFill>
        <p:spPr>
          <a:xfrm>
            <a:off x="9429750" y="0"/>
            <a:ext cx="1238250" cy="1238250"/>
          </a:xfrm>
          <a:prstGeom prst="rect">
            <a:avLst/>
          </a:prstGeom>
          <a:noFill/>
          <a:ln w="9525">
            <a:noFill/>
          </a:ln>
        </p:spPr>
      </p:pic>
      <p:pic>
        <p:nvPicPr>
          <p:cNvPr id="10252" name="图片 32819" descr="png-0152"/>
          <p:cNvPicPr>
            <a:picLocks noChangeAspect="1"/>
          </p:cNvPicPr>
          <p:nvPr/>
        </p:nvPicPr>
        <p:blipFill>
          <a:blip r:embed="rId2"/>
          <a:stretch>
            <a:fillRect/>
          </a:stretch>
        </p:blipFill>
        <p:spPr>
          <a:xfrm>
            <a:off x="9912350" y="6092825"/>
            <a:ext cx="755650" cy="765175"/>
          </a:xfrm>
          <a:prstGeom prst="rect">
            <a:avLst/>
          </a:prstGeom>
          <a:noFill/>
          <a:ln w="9525">
            <a:noFill/>
          </a:ln>
        </p:spPr>
      </p:pic>
      <p:sp>
        <p:nvSpPr>
          <p:cNvPr id="8200" name="AutoShape 8"/>
          <p:cNvSpPr>
            <a:spLocks noChangeArrowheads="1"/>
          </p:cNvSpPr>
          <p:nvPr/>
        </p:nvSpPr>
        <p:spPr bwMode="auto">
          <a:xfrm>
            <a:off x="3959225" y="4811713"/>
            <a:ext cx="1871663" cy="504825"/>
          </a:xfrm>
          <a:prstGeom prst="parallelogram">
            <a:avLst>
              <a:gd name="adj" fmla="val 92689"/>
            </a:avLst>
          </a:prstGeom>
          <a:solidFill>
            <a:schemeClr val="bg1"/>
          </a:solidFill>
          <a:ln w="9525" cap="flat" cmpd="sng">
            <a:solidFill>
              <a:schemeClr val="tx1"/>
            </a:solidFill>
            <a:miter lim="800000"/>
          </a:ln>
          <a:effectLst>
            <a:outerShdw dist="35921" dir="2700000" algn="ctr" rotWithShape="0">
              <a:schemeClr val="bg2"/>
            </a:outerShdw>
          </a:effectLst>
        </p:spPr>
        <p:txBody>
          <a:bodyPr wrap="none" anchor="ct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omic Sans MS" panose="030F0702030302020204" pitchFamily="66" charset="0"/>
              <a:ea typeface="宋体" panose="02010600030101010101" pitchFamily="2" charset="-122"/>
              <a:cs typeface="+mn-cs"/>
            </a:endParaRPr>
          </a:p>
        </p:txBody>
      </p:sp>
      <p:pic>
        <p:nvPicPr>
          <p:cNvPr id="2" name="Picture 10" descr="3"/>
          <p:cNvPicPr>
            <a:picLocks noChangeAspect="1"/>
          </p:cNvPicPr>
          <p:nvPr/>
        </p:nvPicPr>
        <p:blipFill>
          <a:blip r:embed="rId3"/>
          <a:stretch>
            <a:fillRect/>
          </a:stretch>
        </p:blipFill>
        <p:spPr>
          <a:xfrm>
            <a:off x="8242300" y="4237038"/>
            <a:ext cx="1978025" cy="1381125"/>
          </a:xfrm>
          <a:prstGeom prst="rect">
            <a:avLst/>
          </a:prstGeom>
          <a:noFill/>
          <a:ln w="9525">
            <a:noFill/>
          </a:ln>
        </p:spPr>
      </p:pic>
      <p:sp>
        <p:nvSpPr>
          <p:cNvPr id="13321" name="Text Box 12"/>
          <p:cNvSpPr txBox="1"/>
          <p:nvPr/>
        </p:nvSpPr>
        <p:spPr>
          <a:xfrm>
            <a:off x="4165600" y="6067425"/>
            <a:ext cx="1402080" cy="583565"/>
          </a:xfrm>
          <a:prstGeom prst="rect">
            <a:avLst/>
          </a:prstGeom>
          <a:noFill/>
          <a:ln w="9525">
            <a:noFill/>
          </a:ln>
        </p:spPr>
        <p:txBody>
          <a:bodyPr wrap="none" anchor="t">
            <a:spAutoFit/>
          </a:bodyPr>
          <a:p>
            <a:r>
              <a:rPr lang="zh-CN" altLang="en-US" sz="3200" dirty="0">
                <a:solidFill>
                  <a:srgbClr val="0000FF"/>
                </a:solidFill>
                <a:latin typeface="Arial" panose="020B0604020202020204" pitchFamily="34" charset="0"/>
                <a:ea typeface="宋体" panose="02010600030101010101" pitchFamily="2" charset="-122"/>
              </a:rPr>
              <a:t>平面镜</a:t>
            </a:r>
            <a:endParaRPr lang="zh-CN" altLang="en-US" sz="3200" dirty="0">
              <a:solidFill>
                <a:srgbClr val="0000FF"/>
              </a:solidFill>
              <a:latin typeface="Comic Sans MS" panose="030F0702030302020204" pitchFamily="66" charset="0"/>
              <a:ea typeface="宋体" panose="02010600030101010101" pitchFamily="2" charset="-122"/>
            </a:endParaRPr>
          </a:p>
        </p:txBody>
      </p:sp>
      <p:sp>
        <p:nvSpPr>
          <p:cNvPr id="3" name="Text Box 14"/>
          <p:cNvSpPr txBox="1"/>
          <p:nvPr/>
        </p:nvSpPr>
        <p:spPr>
          <a:xfrm>
            <a:off x="8686800" y="6067425"/>
            <a:ext cx="1628140" cy="583565"/>
          </a:xfrm>
          <a:prstGeom prst="rect">
            <a:avLst/>
          </a:prstGeom>
          <a:noFill/>
          <a:ln w="9525">
            <a:noFill/>
          </a:ln>
        </p:spPr>
        <p:txBody>
          <a:bodyPr wrap="none" anchor="t">
            <a:spAutoFit/>
          </a:bodyPr>
          <a:p>
            <a:r>
              <a:rPr lang="zh-CN" altLang="en-US" sz="3200" dirty="0">
                <a:solidFill>
                  <a:srgbClr val="0000FF"/>
                </a:solidFill>
                <a:latin typeface="Arial" panose="020B0604020202020204" pitchFamily="34" charset="0"/>
                <a:ea typeface="宋体" panose="02010600030101010101" pitchFamily="2" charset="-122"/>
              </a:rPr>
              <a:t>量角器  </a:t>
            </a:r>
            <a:endParaRPr lang="zh-CN" altLang="en-US" sz="3200" dirty="0">
              <a:solidFill>
                <a:srgbClr val="0000FF"/>
              </a:solidFill>
              <a:latin typeface="Comic Sans MS" panose="030F0702030302020204" pitchFamily="66" charset="0"/>
              <a:ea typeface="宋体" panose="02010600030101010101" pitchFamily="2" charset="-122"/>
            </a:endParaRPr>
          </a:p>
        </p:txBody>
      </p:sp>
      <p:grpSp>
        <p:nvGrpSpPr>
          <p:cNvPr id="4" name="Group 4"/>
          <p:cNvGrpSpPr/>
          <p:nvPr/>
        </p:nvGrpSpPr>
        <p:grpSpPr>
          <a:xfrm rot="-120000">
            <a:off x="2605088" y="4800600"/>
            <a:ext cx="1125537" cy="527050"/>
            <a:chOff x="0" y="0"/>
            <a:chExt cx="749" cy="307"/>
          </a:xfrm>
        </p:grpSpPr>
        <p:pic>
          <p:nvPicPr>
            <p:cNvPr id="10258" name="Picture 5"/>
            <p:cNvPicPr>
              <a:picLocks noChangeAspect="1"/>
            </p:cNvPicPr>
            <p:nvPr/>
          </p:nvPicPr>
          <p:blipFill>
            <a:blip r:embed="rId4">
              <a:lum bright="6000"/>
            </a:blip>
            <a:srcRect l="7263" t="20471" r="32487" b="57175"/>
            <a:stretch>
              <a:fillRect/>
            </a:stretch>
          </p:blipFill>
          <p:spPr>
            <a:xfrm rot="1837028" flipH="1">
              <a:off x="0" y="0"/>
              <a:ext cx="749" cy="149"/>
            </a:xfrm>
            <a:prstGeom prst="rect">
              <a:avLst/>
            </a:prstGeom>
            <a:solidFill>
              <a:srgbClr val="00CCFF"/>
            </a:solidFill>
            <a:ln w="9525">
              <a:noFill/>
            </a:ln>
          </p:spPr>
        </p:pic>
        <p:sp>
          <p:nvSpPr>
            <p:cNvPr id="10259" name="未知"/>
            <p:cNvSpPr/>
            <p:nvPr/>
          </p:nvSpPr>
          <p:spPr>
            <a:xfrm rot="1818673">
              <a:off x="538" y="147"/>
              <a:ext cx="192" cy="69"/>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1134" h="317">
                  <a:moveTo>
                    <a:pt x="0" y="0"/>
                  </a:moveTo>
                  <a:lnTo>
                    <a:pt x="136" y="0"/>
                  </a:lnTo>
                  <a:lnTo>
                    <a:pt x="318" y="45"/>
                  </a:lnTo>
                  <a:lnTo>
                    <a:pt x="454" y="45"/>
                  </a:lnTo>
                  <a:lnTo>
                    <a:pt x="544" y="45"/>
                  </a:lnTo>
                  <a:lnTo>
                    <a:pt x="635" y="91"/>
                  </a:lnTo>
                  <a:lnTo>
                    <a:pt x="726" y="91"/>
                  </a:lnTo>
                  <a:lnTo>
                    <a:pt x="817" y="91"/>
                  </a:lnTo>
                  <a:lnTo>
                    <a:pt x="907" y="136"/>
                  </a:lnTo>
                  <a:lnTo>
                    <a:pt x="998" y="181"/>
                  </a:lnTo>
                  <a:lnTo>
                    <a:pt x="1089" y="227"/>
                  </a:lnTo>
                  <a:lnTo>
                    <a:pt x="1134" y="317"/>
                  </a:lnTo>
                  <a:lnTo>
                    <a:pt x="1134" y="0"/>
                  </a:lnTo>
                  <a:lnTo>
                    <a:pt x="0" y="0"/>
                  </a:lnTo>
                  <a:close/>
                </a:path>
              </a:pathLst>
            </a:custGeom>
            <a:gradFill rotWithShape="1">
              <a:gsLst>
                <a:gs pos="0">
                  <a:srgbClr val="A6EDFF"/>
                </a:gs>
                <a:gs pos="100000">
                  <a:srgbClr val="00CCFF"/>
                </a:gs>
              </a:gsLst>
              <a:lin ang="5400000" scaled="1"/>
              <a:tileRect/>
            </a:gradFill>
            <a:ln w="9525">
              <a:noFill/>
            </a:ln>
          </p:spPr>
          <p:txBody>
            <a:bodyPr/>
            <a:p>
              <a:endParaRPr lang="zh-CN" altLang="en-US"/>
            </a:p>
          </p:txBody>
        </p:sp>
        <p:sp>
          <p:nvSpPr>
            <p:cNvPr id="10260" name="未知"/>
            <p:cNvSpPr/>
            <p:nvPr/>
          </p:nvSpPr>
          <p:spPr>
            <a:xfrm rot="1818673">
              <a:off x="581" y="265"/>
              <a:ext cx="97" cy="42"/>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Lst>
              <a:pathLst>
                <a:path w="454" h="317">
                  <a:moveTo>
                    <a:pt x="0" y="317"/>
                  </a:moveTo>
                  <a:lnTo>
                    <a:pt x="454" y="317"/>
                  </a:lnTo>
                  <a:lnTo>
                    <a:pt x="454" y="0"/>
                  </a:lnTo>
                  <a:lnTo>
                    <a:pt x="454" y="90"/>
                  </a:lnTo>
                  <a:lnTo>
                    <a:pt x="363" y="181"/>
                  </a:lnTo>
                  <a:lnTo>
                    <a:pt x="273" y="226"/>
                  </a:lnTo>
                  <a:lnTo>
                    <a:pt x="182" y="272"/>
                  </a:lnTo>
                  <a:lnTo>
                    <a:pt x="91" y="317"/>
                  </a:lnTo>
                  <a:lnTo>
                    <a:pt x="0" y="317"/>
                  </a:lnTo>
                  <a:close/>
                </a:path>
              </a:pathLst>
            </a:custGeom>
            <a:solidFill>
              <a:srgbClr val="66CCFF"/>
            </a:solidFill>
            <a:ln w="9525">
              <a:noFill/>
            </a:ln>
          </p:spPr>
          <p:txBody>
            <a:bodyPr/>
            <a:p>
              <a:endParaRPr lang="zh-CN" altLang="en-US"/>
            </a:p>
          </p:txBody>
        </p:sp>
      </p:grpSp>
      <p:sp>
        <p:nvSpPr>
          <p:cNvPr id="6" name="Text Box 11"/>
          <p:cNvSpPr txBox="1"/>
          <p:nvPr/>
        </p:nvSpPr>
        <p:spPr>
          <a:xfrm>
            <a:off x="2605088" y="6056313"/>
            <a:ext cx="1402080" cy="583565"/>
          </a:xfrm>
          <a:prstGeom prst="rect">
            <a:avLst/>
          </a:prstGeom>
          <a:noFill/>
          <a:ln w="9525">
            <a:noFill/>
          </a:ln>
        </p:spPr>
        <p:txBody>
          <a:bodyPr wrap="none" anchor="t">
            <a:spAutoFit/>
          </a:bodyPr>
          <a:p>
            <a:r>
              <a:rPr lang="zh-CN" altLang="en-US" sz="3200" dirty="0">
                <a:solidFill>
                  <a:srgbClr val="0000FF"/>
                </a:solidFill>
                <a:latin typeface="Arial" panose="020B0604020202020204" pitchFamily="34" charset="0"/>
                <a:ea typeface="宋体" panose="02010600030101010101" pitchFamily="2" charset="-122"/>
              </a:rPr>
              <a:t>激光笔</a:t>
            </a:r>
            <a:endParaRPr lang="zh-CN" altLang="en-US" sz="3200" dirty="0">
              <a:solidFill>
                <a:srgbClr val="0000FF"/>
              </a:solidFill>
              <a:latin typeface="Comic Sans MS" panose="030F0702030302020204" pitchFamily="66" charset="0"/>
              <a:ea typeface="宋体" panose="02010600030101010101" pitchFamily="2" charset="-122"/>
            </a:endParaRPr>
          </a:p>
        </p:txBody>
      </p:sp>
      <p:sp>
        <p:nvSpPr>
          <p:cNvPr id="7" name="Rectangle 9"/>
          <p:cNvSpPr/>
          <p:nvPr/>
        </p:nvSpPr>
        <p:spPr>
          <a:xfrm>
            <a:off x="6180138" y="4487863"/>
            <a:ext cx="1654175" cy="1152525"/>
          </a:xfrm>
          <a:prstGeom prst="rect">
            <a:avLst/>
          </a:prstGeom>
          <a:solidFill>
            <a:srgbClr val="FFFF00"/>
          </a:solidFill>
          <a:ln w="9525" cap="flat" cmpd="sng">
            <a:solidFill>
              <a:schemeClr val="tx1"/>
            </a:solidFill>
            <a:prstDash val="solid"/>
            <a:miter/>
            <a:headEnd type="none" w="med" len="med"/>
            <a:tailEnd type="none" w="med" len="med"/>
          </a:ln>
        </p:spPr>
        <p:txBody>
          <a:bodyPr anchor="ctr"/>
          <a:p>
            <a:endParaRPr lang="zh-CN" altLang="en-US" dirty="0">
              <a:latin typeface="Comic Sans MS" panose="030F0702030302020204" pitchFamily="66" charset="0"/>
              <a:ea typeface="宋体" panose="02010600030101010101" pitchFamily="2" charset="-122"/>
            </a:endParaRPr>
          </a:p>
        </p:txBody>
      </p:sp>
      <p:sp>
        <p:nvSpPr>
          <p:cNvPr id="8" name="Text Box 13"/>
          <p:cNvSpPr txBox="1"/>
          <p:nvPr/>
        </p:nvSpPr>
        <p:spPr>
          <a:xfrm>
            <a:off x="6500813" y="6092825"/>
            <a:ext cx="995680" cy="583565"/>
          </a:xfrm>
          <a:prstGeom prst="rect">
            <a:avLst/>
          </a:prstGeom>
          <a:noFill/>
          <a:ln w="9525">
            <a:noFill/>
          </a:ln>
        </p:spPr>
        <p:txBody>
          <a:bodyPr wrap="none" anchor="t">
            <a:spAutoFit/>
          </a:bodyPr>
          <a:p>
            <a:r>
              <a:rPr lang="zh-CN" altLang="en-US" sz="3200" dirty="0">
                <a:solidFill>
                  <a:srgbClr val="0000FF"/>
                </a:solidFill>
                <a:latin typeface="Arial" panose="020B0604020202020204" pitchFamily="34" charset="0"/>
                <a:ea typeface="宋体" panose="02010600030101010101" pitchFamily="2" charset="-122"/>
              </a:rPr>
              <a:t>光屏</a:t>
            </a:r>
            <a:endParaRPr lang="zh-CN" altLang="en-US" sz="3200" dirty="0">
              <a:solidFill>
                <a:srgbClr val="0000FF"/>
              </a:solidFill>
              <a:latin typeface="Comic Sans MS" panose="030F0702030302020204" pitchFamily="66"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32773"/>
                                        </p:tgtEl>
                                        <p:attrNameLst>
                                          <p:attrName>style.visibility</p:attrName>
                                        </p:attrNameLst>
                                      </p:cBhvr>
                                      <p:to>
                                        <p:strVal val="visible"/>
                                      </p:to>
                                    </p:set>
                                    <p:anim calcmode="lin" valueType="num">
                                      <p:cBhvr>
                                        <p:cTn id="7" dur="500" fill="hold"/>
                                        <p:tgtEl>
                                          <p:spTgt spid="32773"/>
                                        </p:tgtEl>
                                        <p:attrNameLst>
                                          <p:attrName>ppt_w</p:attrName>
                                        </p:attrNameLst>
                                      </p:cBhvr>
                                      <p:tavLst>
                                        <p:tav tm="0">
                                          <p:val>
                                            <p:fltVal val="0.000000"/>
                                          </p:val>
                                        </p:tav>
                                        <p:tav tm="100000">
                                          <p:val>
                                            <p:strVal val="#ppt_w"/>
                                          </p:val>
                                        </p:tav>
                                      </p:tavLst>
                                    </p:anim>
                                    <p:anim calcmode="lin" valueType="num">
                                      <p:cBhvr>
                                        <p:cTn id="8" dur="500" fill="hold"/>
                                        <p:tgtEl>
                                          <p:spTgt spid="32773"/>
                                        </p:tgtEl>
                                        <p:attrNameLst>
                                          <p:attrName>ppt_h</p:attrName>
                                        </p:attrNameLst>
                                      </p:cBhvr>
                                      <p:tavLst>
                                        <p:tav tm="0">
                                          <p:val>
                                            <p:fltVal val="0.000000"/>
                                          </p:val>
                                        </p:tav>
                                        <p:tav tm="100000">
                                          <p:val>
                                            <p:strVal val="#ppt_h"/>
                                          </p:val>
                                        </p:tav>
                                      </p:tavLst>
                                    </p:anim>
                                    <p:anim calcmode="lin" valueType="num">
                                      <p:cBhvr>
                                        <p:cTn id="9" dur="500" fill="hold"/>
                                        <p:tgtEl>
                                          <p:spTgt spid="32773"/>
                                        </p:tgtEl>
                                        <p:attrNameLst>
                                          <p:attrName>style.rotation</p:attrName>
                                        </p:attrNameLst>
                                      </p:cBhvr>
                                      <p:tavLst>
                                        <p:tav tm="0">
                                          <p:val>
                                            <p:fltVal val="90.000000"/>
                                          </p:val>
                                        </p:tav>
                                        <p:tav tm="100000">
                                          <p:val>
                                            <p:fltVal val="0.000000"/>
                                          </p:val>
                                        </p:tav>
                                      </p:tavLst>
                                    </p:anim>
                                    <p:animEffect transition="in" filter="fade">
                                      <p:cBhvr>
                                        <p:cTn id="10" dur="500"/>
                                        <p:tgtEl>
                                          <p:spTgt spid="32773"/>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grpId="0" nodeType="clickEffect">
                                  <p:stCondLst>
                                    <p:cond delay="0"/>
                                  </p:stCondLst>
                                  <p:childTnLst>
                                    <p:set>
                                      <p:cBhvr>
                                        <p:cTn id="14" dur="1" fill="hold">
                                          <p:stCondLst>
                                            <p:cond delay="0"/>
                                          </p:stCondLst>
                                        </p:cTn>
                                        <p:tgtEl>
                                          <p:spTgt spid="32776"/>
                                        </p:tgtEl>
                                        <p:attrNameLst>
                                          <p:attrName>style.visibility</p:attrName>
                                        </p:attrNameLst>
                                      </p:cBhvr>
                                      <p:to>
                                        <p:strVal val="visible"/>
                                      </p:to>
                                    </p:set>
                                    <p:anim calcmode="lin" valueType="num">
                                      <p:cBhvr additive="base">
                                        <p:cTn id="15" dur="500" fill="hold"/>
                                        <p:tgtEl>
                                          <p:spTgt spid="32776"/>
                                        </p:tgtEl>
                                        <p:attrNameLst>
                                          <p:attrName>ppt_x</p:attrName>
                                        </p:attrNameLst>
                                      </p:cBhvr>
                                      <p:tavLst>
                                        <p:tav tm="0">
                                          <p:val>
                                            <p:strVal val="0-#ppt_w/2"/>
                                          </p:val>
                                        </p:tav>
                                        <p:tav tm="100000">
                                          <p:val>
                                            <p:strVal val="#ppt_x"/>
                                          </p:val>
                                        </p:tav>
                                      </p:tavLst>
                                    </p:anim>
                                    <p:anim calcmode="lin" valueType="num">
                                      <p:cBhvr additive="base">
                                        <p:cTn id="16" dur="500" fill="hold"/>
                                        <p:tgtEl>
                                          <p:spTgt spid="32776"/>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grpId="0" nodeType="clickEffect">
                                  <p:stCondLst>
                                    <p:cond delay="0"/>
                                  </p:stCondLst>
                                  <p:childTnLst>
                                    <p:set>
                                      <p:cBhvr>
                                        <p:cTn id="20" dur="1" fill="hold">
                                          <p:stCondLst>
                                            <p:cond delay="0"/>
                                          </p:stCondLst>
                                        </p:cTn>
                                        <p:tgtEl>
                                          <p:spTgt spid="32770"/>
                                        </p:tgtEl>
                                        <p:attrNameLst>
                                          <p:attrName>style.visibility</p:attrName>
                                        </p:attrNameLst>
                                      </p:cBhvr>
                                      <p:to>
                                        <p:strVal val="visible"/>
                                      </p:to>
                                    </p:set>
                                    <p:anim calcmode="lin" valueType="num">
                                      <p:cBhvr additive="base">
                                        <p:cTn id="21" dur="500" fill="hold"/>
                                        <p:tgtEl>
                                          <p:spTgt spid="32770"/>
                                        </p:tgtEl>
                                        <p:attrNameLst>
                                          <p:attrName>ppt_x</p:attrName>
                                        </p:attrNameLst>
                                      </p:cBhvr>
                                      <p:tavLst>
                                        <p:tav tm="0">
                                          <p:val>
                                            <p:strVal val="1+#ppt_w/2"/>
                                          </p:val>
                                        </p:tav>
                                        <p:tav tm="100000">
                                          <p:val>
                                            <p:strVal val="#ppt_x"/>
                                          </p:val>
                                        </p:tav>
                                      </p:tavLst>
                                    </p:anim>
                                    <p:anim calcmode="lin" valueType="num">
                                      <p:cBhvr additive="base">
                                        <p:cTn id="22" dur="500" fill="hold"/>
                                        <p:tgtEl>
                                          <p:spTgt spid="32770"/>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2777">
                                            <p:txEl>
                                              <p:charRg st="4294967295" end="4294967295"/>
                                            </p:txEl>
                                          </p:spTgt>
                                        </p:tgtEl>
                                        <p:attrNameLst>
                                          <p:attrName>style.visibility</p:attrName>
                                        </p:attrNameLst>
                                      </p:cBhvr>
                                      <p:to>
                                        <p:strVal val="visible"/>
                                      </p:to>
                                    </p:set>
                                    <p:animEffect transition="in" filter="wipe(left)">
                                      <p:cBhvr>
                                        <p:cTn id="27" dur="500"/>
                                        <p:tgtEl>
                                          <p:spTgt spid="32777">
                                            <p:txEl>
                                              <p:charRg st="4294967295" end="429496729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2777">
                                            <p:txEl>
                                              <p:charRg st="0" end="8"/>
                                            </p:txEl>
                                          </p:spTgt>
                                        </p:tgtEl>
                                        <p:attrNameLst>
                                          <p:attrName>style.visibility</p:attrName>
                                        </p:attrNameLst>
                                      </p:cBhvr>
                                      <p:to>
                                        <p:strVal val="visible"/>
                                      </p:to>
                                    </p:set>
                                    <p:animEffect transition="in" filter="wipe(left)">
                                      <p:cBhvr>
                                        <p:cTn id="32" dur="500"/>
                                        <p:tgtEl>
                                          <p:spTgt spid="32777">
                                            <p:txEl>
                                              <p:charRg st="0" end="8"/>
                                            </p:txEl>
                                          </p:spTgt>
                                        </p:tgtEl>
                                      </p:cBhvr>
                                    </p:animEffect>
                                  </p:childTnLst>
                                </p:cTn>
                              </p:par>
                              <p:par>
                                <p:cTn id="33" presetID="20" presetClass="entr" presetSubtype="0" fill="hold" grpId="0" nodeType="withEffect">
                                  <p:stCondLst>
                                    <p:cond delay="0"/>
                                  </p:stCondLst>
                                  <p:childTnLst>
                                    <p:set>
                                      <p:cBhvr>
                                        <p:cTn id="34" dur="1" fill="hold">
                                          <p:stCondLst>
                                            <p:cond delay="0"/>
                                          </p:stCondLst>
                                        </p:cTn>
                                        <p:tgtEl>
                                          <p:spTgt spid="32775"/>
                                        </p:tgtEl>
                                        <p:attrNameLst>
                                          <p:attrName>style.visibility</p:attrName>
                                        </p:attrNameLst>
                                      </p:cBhvr>
                                      <p:to>
                                        <p:strVal val="visible"/>
                                      </p:to>
                                    </p:set>
                                    <p:animEffect transition="in" filter="wedge">
                                      <p:cBhvr>
                                        <p:cTn id="35" dur="500"/>
                                        <p:tgtEl>
                                          <p:spTgt spid="32775"/>
                                        </p:tgtEl>
                                      </p:cBhvr>
                                    </p:animEffect>
                                  </p:childTnLst>
                                </p:cTn>
                              </p:par>
                            </p:childTnLst>
                          </p:cTn>
                        </p:par>
                      </p:childTnLst>
                    </p:cTn>
                  </p:par>
                  <p:par>
                    <p:cTn id="36" fill="hold">
                      <p:stCondLst>
                        <p:cond delay="indefinite"/>
                      </p:stCondLst>
                      <p:childTnLst>
                        <p:par>
                          <p:cTn id="37" fill="hold">
                            <p:stCondLst>
                              <p:cond delay="0"/>
                            </p:stCondLst>
                            <p:childTnLst>
                              <p:par>
                                <p:cTn id="38" presetID="54" presetClass="entr" presetSubtype="0" accel="100000" fill="hold" nodeType="clickEffect">
                                  <p:stCondLst>
                                    <p:cond delay="0"/>
                                  </p:stCondLst>
                                  <p:childTnLst>
                                    <p:set>
                                      <p:cBhvr>
                                        <p:cTn id="39" dur="1" fill="hold">
                                          <p:stCondLst>
                                            <p:cond delay="0"/>
                                          </p:stCondLst>
                                        </p:cTn>
                                        <p:tgtEl>
                                          <p:spTgt spid="32780">
                                            <p:txEl>
                                              <p:charRg st="0" end="18"/>
                                            </p:txEl>
                                          </p:spTgt>
                                        </p:tgtEl>
                                        <p:attrNameLst>
                                          <p:attrName>style.visibility</p:attrName>
                                        </p:attrNameLst>
                                      </p:cBhvr>
                                      <p:to>
                                        <p:strVal val="visible"/>
                                      </p:to>
                                    </p:set>
                                    <p:anim calcmode="lin" valueType="num">
                                      <p:cBhvr>
                                        <p:cTn id="40" dur="500" fill="hold"/>
                                        <p:tgtEl>
                                          <p:spTgt spid="32780">
                                            <p:txEl>
                                              <p:charRg st="0" end="18"/>
                                            </p:txEl>
                                          </p:spTgt>
                                        </p:tgtEl>
                                        <p:attrNameLst>
                                          <p:attrName>ppt_w</p:attrName>
                                        </p:attrNameLst>
                                      </p:cBhvr>
                                      <p:tavLst>
                                        <p:tav tm="0">
                                          <p:val>
                                            <p:strVal val="#ppt_w*0.05"/>
                                          </p:val>
                                        </p:tav>
                                        <p:tav tm="100000">
                                          <p:val>
                                            <p:strVal val="#ppt_w"/>
                                          </p:val>
                                        </p:tav>
                                      </p:tavLst>
                                    </p:anim>
                                    <p:anim calcmode="lin" valueType="num">
                                      <p:cBhvr>
                                        <p:cTn id="41" dur="500" fill="hold"/>
                                        <p:tgtEl>
                                          <p:spTgt spid="32780">
                                            <p:txEl>
                                              <p:charRg st="0" end="18"/>
                                            </p:txEl>
                                          </p:spTgt>
                                        </p:tgtEl>
                                        <p:attrNameLst>
                                          <p:attrName>ppt_h</p:attrName>
                                        </p:attrNameLst>
                                      </p:cBhvr>
                                      <p:tavLst>
                                        <p:tav tm="0">
                                          <p:val>
                                            <p:strVal val="#ppt_h"/>
                                          </p:val>
                                        </p:tav>
                                        <p:tav tm="100000">
                                          <p:val>
                                            <p:strVal val="#ppt_h"/>
                                          </p:val>
                                        </p:tav>
                                      </p:tavLst>
                                    </p:anim>
                                    <p:anim calcmode="lin" valueType="num">
                                      <p:cBhvr>
                                        <p:cTn id="42" dur="500" fill="hold"/>
                                        <p:tgtEl>
                                          <p:spTgt spid="32780">
                                            <p:txEl>
                                              <p:charRg st="0" end="18"/>
                                            </p:txEl>
                                          </p:spTgt>
                                        </p:tgtEl>
                                        <p:attrNameLst>
                                          <p:attrName>ppt_x</p:attrName>
                                        </p:attrNameLst>
                                      </p:cBhvr>
                                      <p:tavLst>
                                        <p:tav tm="0">
                                          <p:val>
                                            <p:strVal val="#ppt_x-.2"/>
                                          </p:val>
                                        </p:tav>
                                        <p:tav tm="100000">
                                          <p:val>
                                            <p:strVal val="#ppt_x"/>
                                          </p:val>
                                        </p:tav>
                                      </p:tavLst>
                                    </p:anim>
                                    <p:anim calcmode="lin" valueType="num">
                                      <p:cBhvr>
                                        <p:cTn id="43" dur="500" fill="hold"/>
                                        <p:tgtEl>
                                          <p:spTgt spid="32780">
                                            <p:txEl>
                                              <p:charRg st="0" end="18"/>
                                            </p:txEl>
                                          </p:spTgt>
                                        </p:tgtEl>
                                        <p:attrNameLst>
                                          <p:attrName>ppt_y</p:attrName>
                                        </p:attrNameLst>
                                      </p:cBhvr>
                                      <p:tavLst>
                                        <p:tav tm="0">
                                          <p:val>
                                            <p:strVal val="#ppt_y"/>
                                          </p:val>
                                        </p:tav>
                                        <p:tav tm="100000">
                                          <p:val>
                                            <p:strVal val="#ppt_y"/>
                                          </p:val>
                                        </p:tav>
                                      </p:tavLst>
                                    </p:anim>
                                    <p:animEffect transition="in" filter="fade">
                                      <p:cBhvr>
                                        <p:cTn id="44" dur="500"/>
                                        <p:tgtEl>
                                          <p:spTgt spid="32780">
                                            <p:txEl>
                                              <p:charRg st="0" end="18"/>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2781"/>
                                        </p:tgtEl>
                                        <p:attrNameLst>
                                          <p:attrName>style.visibility</p:attrName>
                                        </p:attrNameLst>
                                      </p:cBhvr>
                                      <p:to>
                                        <p:strVal val="visible"/>
                                      </p:to>
                                    </p:set>
                                    <p:anim calcmode="lin" valueType="num">
                                      <p:cBhvr additive="base">
                                        <p:cTn id="49" dur="500" fill="hold"/>
                                        <p:tgtEl>
                                          <p:spTgt spid="32781"/>
                                        </p:tgtEl>
                                        <p:attrNameLst>
                                          <p:attrName>ppt_x</p:attrName>
                                        </p:attrNameLst>
                                      </p:cBhvr>
                                      <p:tavLst>
                                        <p:tav tm="0">
                                          <p:val>
                                            <p:strVal val="#ppt_x"/>
                                          </p:val>
                                        </p:tav>
                                        <p:tav tm="100000">
                                          <p:val>
                                            <p:strVal val="#ppt_x"/>
                                          </p:val>
                                        </p:tav>
                                      </p:tavLst>
                                    </p:anim>
                                    <p:anim calcmode="lin" valueType="num">
                                      <p:cBhvr additive="base">
                                        <p:cTn id="50" dur="500" fill="hold"/>
                                        <p:tgtEl>
                                          <p:spTgt spid="32781"/>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nodeType="clickEffect">
                                  <p:stCondLst>
                                    <p:cond delay="0"/>
                                  </p:stCondLst>
                                  <p:childTnLst>
                                    <p:set>
                                      <p:cBhvr>
                                        <p:cTn id="54" dur="1" fill="hold">
                                          <p:stCondLst>
                                            <p:cond delay="0"/>
                                          </p:stCondLst>
                                        </p:cTn>
                                        <p:tgtEl>
                                          <p:spTgt spid="4"/>
                                        </p:tgtEl>
                                        <p:attrNameLst>
                                          <p:attrName>style.visibility</p:attrName>
                                        </p:attrNameLst>
                                      </p:cBhvr>
                                      <p:to>
                                        <p:strVal val="visible"/>
                                      </p:to>
                                    </p:set>
                                    <p:animEffect transition="in" filter="blinds(horizontal)">
                                      <p:cBhvr>
                                        <p:cTn id="55" dur="500"/>
                                        <p:tgtEl>
                                          <p:spTgt spid="4"/>
                                        </p:tgtEl>
                                      </p:cBhvr>
                                    </p:animEffect>
                                  </p:childTnLst>
                                </p:cTn>
                              </p:par>
                              <p:par>
                                <p:cTn id="56" presetID="3" presetClass="entr" presetSubtype="10" fill="hold" grpId="0" nodeType="with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blinds(horizontal)">
                                      <p:cBhvr>
                                        <p:cTn id="58" dur="500"/>
                                        <p:tgtEl>
                                          <p:spTgt spid="6"/>
                                        </p:tgtEl>
                                      </p:cBhvr>
                                    </p:animEffect>
                                  </p:childTnLst>
                                </p:cTn>
                              </p:par>
                            </p:childTnLst>
                          </p:cTn>
                        </p:par>
                      </p:childTnLst>
                    </p:cTn>
                  </p:par>
                  <p:par>
                    <p:cTn id="59" fill="hold">
                      <p:stCondLst>
                        <p:cond delay="indefinite"/>
                      </p:stCondLst>
                      <p:childTnLst>
                        <p:par>
                          <p:cTn id="60" fill="hold">
                            <p:stCondLst>
                              <p:cond delay="0"/>
                            </p:stCondLst>
                            <p:childTnLst>
                              <p:par>
                                <p:cTn id="61" presetID="3" presetClass="entr" presetSubtype="10" fill="hold" grpId="0" nodeType="clickEffect">
                                  <p:stCondLst>
                                    <p:cond delay="0"/>
                                  </p:stCondLst>
                                  <p:childTnLst>
                                    <p:set>
                                      <p:cBhvr>
                                        <p:cTn id="62" dur="1" fill="hold">
                                          <p:stCondLst>
                                            <p:cond delay="0"/>
                                          </p:stCondLst>
                                        </p:cTn>
                                        <p:tgtEl>
                                          <p:spTgt spid="8200"/>
                                        </p:tgtEl>
                                        <p:attrNameLst>
                                          <p:attrName>style.visibility</p:attrName>
                                        </p:attrNameLst>
                                      </p:cBhvr>
                                      <p:to>
                                        <p:strVal val="visible"/>
                                      </p:to>
                                    </p:set>
                                    <p:animEffect transition="in" filter="blinds(horizontal)">
                                      <p:cBhvr>
                                        <p:cTn id="63" dur="500"/>
                                        <p:tgtEl>
                                          <p:spTgt spid="8200"/>
                                        </p:tgtEl>
                                      </p:cBhvr>
                                    </p:animEffect>
                                  </p:childTnLst>
                                </p:cTn>
                              </p:par>
                              <p:par>
                                <p:cTn id="64" presetID="3" presetClass="entr" presetSubtype="10" fill="hold" grpId="0" nodeType="withEffect">
                                  <p:stCondLst>
                                    <p:cond delay="0"/>
                                  </p:stCondLst>
                                  <p:childTnLst>
                                    <p:set>
                                      <p:cBhvr>
                                        <p:cTn id="65" dur="1" fill="hold">
                                          <p:stCondLst>
                                            <p:cond delay="0"/>
                                          </p:stCondLst>
                                        </p:cTn>
                                        <p:tgtEl>
                                          <p:spTgt spid="13321"/>
                                        </p:tgtEl>
                                        <p:attrNameLst>
                                          <p:attrName>style.visibility</p:attrName>
                                        </p:attrNameLst>
                                      </p:cBhvr>
                                      <p:to>
                                        <p:strVal val="visible"/>
                                      </p:to>
                                    </p:set>
                                    <p:animEffect transition="in" filter="blinds(horizontal)">
                                      <p:cBhvr>
                                        <p:cTn id="66" dur="500"/>
                                        <p:tgtEl>
                                          <p:spTgt spid="13321"/>
                                        </p:tgtEl>
                                      </p:cBhvr>
                                    </p:animEffect>
                                  </p:childTnLst>
                                </p:cTn>
                              </p:par>
                            </p:childTnLst>
                          </p:cTn>
                        </p:par>
                      </p:childTnLst>
                    </p:cTn>
                  </p:par>
                  <p:par>
                    <p:cTn id="67" fill="hold">
                      <p:stCondLst>
                        <p:cond delay="indefinite"/>
                      </p:stCondLst>
                      <p:childTnLst>
                        <p:par>
                          <p:cTn id="68" fill="hold">
                            <p:stCondLst>
                              <p:cond delay="0"/>
                            </p:stCondLst>
                            <p:childTnLst>
                              <p:par>
                                <p:cTn id="69" presetID="3" presetClass="entr" presetSubtype="10" fill="hold" grpId="0" nodeType="clickEffect">
                                  <p:stCondLst>
                                    <p:cond delay="0"/>
                                  </p:stCondLst>
                                  <p:childTnLst>
                                    <p:set>
                                      <p:cBhvr>
                                        <p:cTn id="70" dur="1" fill="hold">
                                          <p:stCondLst>
                                            <p:cond delay="0"/>
                                          </p:stCondLst>
                                        </p:cTn>
                                        <p:tgtEl>
                                          <p:spTgt spid="7"/>
                                        </p:tgtEl>
                                        <p:attrNameLst>
                                          <p:attrName>style.visibility</p:attrName>
                                        </p:attrNameLst>
                                      </p:cBhvr>
                                      <p:to>
                                        <p:strVal val="visible"/>
                                      </p:to>
                                    </p:set>
                                    <p:animEffect transition="in" filter="blinds(horizontal)">
                                      <p:cBhvr>
                                        <p:cTn id="71" dur="500"/>
                                        <p:tgtEl>
                                          <p:spTgt spid="7"/>
                                        </p:tgtEl>
                                      </p:cBhvr>
                                    </p:animEffect>
                                  </p:childTnLst>
                                </p:cTn>
                              </p:par>
                              <p:par>
                                <p:cTn id="72" presetID="3" presetClass="entr" presetSubtype="10" fill="hold" grpId="0" nodeType="withEffect">
                                  <p:stCondLst>
                                    <p:cond delay="0"/>
                                  </p:stCondLst>
                                  <p:childTnLst>
                                    <p:set>
                                      <p:cBhvr>
                                        <p:cTn id="73" dur="1" fill="hold">
                                          <p:stCondLst>
                                            <p:cond delay="0"/>
                                          </p:stCondLst>
                                        </p:cTn>
                                        <p:tgtEl>
                                          <p:spTgt spid="8"/>
                                        </p:tgtEl>
                                        <p:attrNameLst>
                                          <p:attrName>style.visibility</p:attrName>
                                        </p:attrNameLst>
                                      </p:cBhvr>
                                      <p:to>
                                        <p:strVal val="visible"/>
                                      </p:to>
                                    </p:set>
                                    <p:animEffect transition="in" filter="blinds(horizontal)">
                                      <p:cBhvr>
                                        <p:cTn id="74" dur="500"/>
                                        <p:tgtEl>
                                          <p:spTgt spid="8"/>
                                        </p:tgtEl>
                                      </p:cBhvr>
                                    </p:animEffect>
                                  </p:childTnLst>
                                </p:cTn>
                              </p:par>
                            </p:childTnLst>
                          </p:cTn>
                        </p:par>
                      </p:childTnLst>
                    </p:cTn>
                  </p:par>
                  <p:par>
                    <p:cTn id="75" fill="hold">
                      <p:stCondLst>
                        <p:cond delay="indefinite"/>
                      </p:stCondLst>
                      <p:childTnLst>
                        <p:par>
                          <p:cTn id="76" fill="hold">
                            <p:stCondLst>
                              <p:cond delay="0"/>
                            </p:stCondLst>
                            <p:childTnLst>
                              <p:par>
                                <p:cTn id="77" presetID="3" presetClass="entr" presetSubtype="10" fill="hold" nodeType="clickEffect">
                                  <p:stCondLst>
                                    <p:cond delay="0"/>
                                  </p:stCondLst>
                                  <p:childTnLst>
                                    <p:set>
                                      <p:cBhvr>
                                        <p:cTn id="78" dur="1" fill="hold">
                                          <p:stCondLst>
                                            <p:cond delay="0"/>
                                          </p:stCondLst>
                                        </p:cTn>
                                        <p:tgtEl>
                                          <p:spTgt spid="2"/>
                                        </p:tgtEl>
                                        <p:attrNameLst>
                                          <p:attrName>style.visibility</p:attrName>
                                        </p:attrNameLst>
                                      </p:cBhvr>
                                      <p:to>
                                        <p:strVal val="visible"/>
                                      </p:to>
                                    </p:set>
                                    <p:animEffect transition="in" filter="blinds(horizontal)">
                                      <p:cBhvr>
                                        <p:cTn id="79" dur="500"/>
                                        <p:tgtEl>
                                          <p:spTgt spid="2"/>
                                        </p:tgtEl>
                                      </p:cBhvr>
                                    </p:animEffect>
                                  </p:childTnLst>
                                </p:cTn>
                              </p:par>
                              <p:par>
                                <p:cTn id="80" presetID="3" presetClass="entr" presetSubtype="10" fill="hold" grpId="0" nodeType="withEffect">
                                  <p:stCondLst>
                                    <p:cond delay="0"/>
                                  </p:stCondLst>
                                  <p:childTnLst>
                                    <p:set>
                                      <p:cBhvr>
                                        <p:cTn id="81" dur="1" fill="hold">
                                          <p:stCondLst>
                                            <p:cond delay="0"/>
                                          </p:stCondLst>
                                        </p:cTn>
                                        <p:tgtEl>
                                          <p:spTgt spid="3"/>
                                        </p:tgtEl>
                                        <p:attrNameLst>
                                          <p:attrName>style.visibility</p:attrName>
                                        </p:attrNameLst>
                                      </p:cBhvr>
                                      <p:to>
                                        <p:strVal val="visible"/>
                                      </p:to>
                                    </p:set>
                                    <p:animEffect transition="in" filter="blinds(horizontal)">
                                      <p:cBhvr>
                                        <p:cTn id="8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p:bldP spid="32773" grpId="0"/>
      <p:bldP spid="32775" grpId="0"/>
      <p:bldP spid="32776" grpId="0"/>
      <p:bldP spid="32777" grpId="0" build="p"/>
      <p:bldP spid="32781" grpId="0"/>
      <p:bldP spid="8200" grpId="0" bldLvl="0" animBg="1"/>
      <p:bldP spid="13321" grpId="0"/>
      <p:bldP spid="3" grpId="0"/>
      <p:bldP spid="6" grpId="0"/>
      <p:bldP spid="7" grpId="0" bldLvl="0" animBg="1"/>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标题 41985"/>
          <p:cNvSpPr>
            <a:spLocks noGrp="1"/>
          </p:cNvSpPr>
          <p:nvPr>
            <p:ph type="title"/>
          </p:nvPr>
        </p:nvSpPr>
        <p:spPr>
          <a:xfrm>
            <a:off x="5334000" y="228600"/>
            <a:ext cx="1828800" cy="381000"/>
          </a:xfrm>
        </p:spPr>
        <p:txBody>
          <a:bodyPr anchor="ctr"/>
          <a:p>
            <a:r>
              <a:rPr lang="zh-CN" altLang="en-US" sz="1600" b="1" dirty="0">
                <a:solidFill>
                  <a:schemeClr val="tx1"/>
                </a:solidFill>
                <a:ea typeface="幼圆" panose="02010509060101010101" pitchFamily="49" charset="-122"/>
              </a:rPr>
              <a:t>实验过程分析</a:t>
            </a:r>
            <a:endParaRPr lang="zh-CN" altLang="en-US" sz="1600" dirty="0"/>
          </a:p>
        </p:txBody>
      </p:sp>
      <p:pic>
        <p:nvPicPr>
          <p:cNvPr id="41987" name="图片 41986" descr="桌子和平面镜2"/>
          <p:cNvPicPr>
            <a:picLocks noChangeAspect="1"/>
          </p:cNvPicPr>
          <p:nvPr/>
        </p:nvPicPr>
        <p:blipFill>
          <a:blip r:embed="rId1"/>
          <a:stretch>
            <a:fillRect/>
          </a:stretch>
        </p:blipFill>
        <p:spPr>
          <a:xfrm>
            <a:off x="1524000" y="4225925"/>
            <a:ext cx="9144000" cy="2819400"/>
          </a:xfrm>
          <a:prstGeom prst="rect">
            <a:avLst/>
          </a:prstGeom>
          <a:noFill/>
          <a:ln w="9525">
            <a:noFill/>
          </a:ln>
        </p:spPr>
      </p:pic>
      <p:pic>
        <p:nvPicPr>
          <p:cNvPr id="41988" name="图片 41987" descr="光屏"/>
          <p:cNvPicPr>
            <a:picLocks noChangeAspect="1"/>
          </p:cNvPicPr>
          <p:nvPr/>
        </p:nvPicPr>
        <p:blipFill>
          <a:blip r:embed="rId2"/>
          <a:stretch>
            <a:fillRect/>
          </a:stretch>
        </p:blipFill>
        <p:spPr>
          <a:xfrm>
            <a:off x="4000500" y="1295400"/>
            <a:ext cx="4191000" cy="3295650"/>
          </a:xfrm>
          <a:prstGeom prst="rect">
            <a:avLst/>
          </a:prstGeom>
          <a:noFill/>
          <a:ln w="9525">
            <a:noFill/>
          </a:ln>
        </p:spPr>
      </p:pic>
      <p:pic>
        <p:nvPicPr>
          <p:cNvPr id="41989" name="图片 41988" descr="铁架台"/>
          <p:cNvPicPr>
            <a:picLocks noChangeAspect="1"/>
          </p:cNvPicPr>
          <p:nvPr/>
        </p:nvPicPr>
        <p:blipFill>
          <a:blip r:embed="rId3">
            <a:clrChange>
              <a:clrFrom>
                <a:srgbClr val="FFFFFF"/>
              </a:clrFrom>
              <a:clrTo>
                <a:srgbClr val="FFFFFF">
                  <a:alpha val="0"/>
                </a:srgbClr>
              </a:clrTo>
            </a:clrChange>
          </a:blip>
          <a:stretch>
            <a:fillRect/>
          </a:stretch>
        </p:blipFill>
        <p:spPr>
          <a:xfrm>
            <a:off x="1981200" y="228600"/>
            <a:ext cx="2514600" cy="5133975"/>
          </a:xfrm>
          <a:prstGeom prst="rect">
            <a:avLst/>
          </a:prstGeom>
          <a:noFill/>
          <a:ln w="9525">
            <a:noFill/>
          </a:ln>
        </p:spPr>
      </p:pic>
      <p:pic>
        <p:nvPicPr>
          <p:cNvPr id="41990" name="图片 41989" descr="铁架台激光手电"/>
          <p:cNvPicPr>
            <a:picLocks noChangeAspect="1"/>
          </p:cNvPicPr>
          <p:nvPr/>
        </p:nvPicPr>
        <p:blipFill>
          <a:blip r:embed="rId4">
            <a:clrChange>
              <a:clrFrom>
                <a:srgbClr val="FFFFFF"/>
              </a:clrFrom>
              <a:clrTo>
                <a:srgbClr val="FFFFFF">
                  <a:alpha val="0"/>
                </a:srgbClr>
              </a:clrTo>
            </a:clrChange>
          </a:blip>
          <a:stretch>
            <a:fillRect/>
          </a:stretch>
        </p:blipFill>
        <p:spPr>
          <a:xfrm>
            <a:off x="8686800" y="304800"/>
            <a:ext cx="1905000" cy="4648200"/>
          </a:xfrm>
          <a:prstGeom prst="rect">
            <a:avLst/>
          </a:prstGeom>
          <a:noFill/>
          <a:ln w="9525">
            <a:noFill/>
          </a:ln>
        </p:spPr>
      </p:pic>
      <p:sp>
        <p:nvSpPr>
          <p:cNvPr id="41993" name="直接连接符 41992"/>
          <p:cNvSpPr/>
          <p:nvPr/>
        </p:nvSpPr>
        <p:spPr>
          <a:xfrm flipH="1">
            <a:off x="6096000" y="1676400"/>
            <a:ext cx="3429000" cy="2895600"/>
          </a:xfrm>
          <a:prstGeom prst="line">
            <a:avLst/>
          </a:prstGeom>
          <a:ln w="57150" cap="flat" cmpd="sng">
            <a:solidFill>
              <a:srgbClr val="FF0000"/>
            </a:solidFill>
            <a:prstDash val="solid"/>
            <a:round/>
            <a:headEnd type="none" w="med" len="med"/>
            <a:tailEnd type="none" w="med" len="med"/>
          </a:ln>
        </p:spPr>
      </p:sp>
      <p:sp>
        <p:nvSpPr>
          <p:cNvPr id="41999" name="任意多边形 41998"/>
          <p:cNvSpPr/>
          <p:nvPr/>
        </p:nvSpPr>
        <p:spPr>
          <a:xfrm rot="282306">
            <a:off x="3386138" y="2349500"/>
            <a:ext cx="2811462" cy="2112963"/>
          </a:xfrm>
          <a:custGeom>
            <a:avLst/>
            <a:gdLst/>
            <a:ahLst/>
            <a:cxnLst/>
            <a:pathLst>
              <a:path w="1200" h="1008">
                <a:moveTo>
                  <a:pt x="1200" y="1008"/>
                </a:moveTo>
                <a:cubicBezTo>
                  <a:pt x="700" y="592"/>
                  <a:pt x="200" y="176"/>
                  <a:pt x="0" y="0"/>
                </a:cubicBezTo>
              </a:path>
            </a:pathLst>
          </a:custGeom>
          <a:noFill/>
          <a:ln w="57150" cap="flat" cmpd="sng">
            <a:solidFill>
              <a:srgbClr val="FF0000"/>
            </a:solidFill>
            <a:prstDash val="solid"/>
            <a:round/>
            <a:headEnd type="none" w="med" len="med"/>
            <a:tailEnd type="none" w="med" len="med"/>
          </a:ln>
        </p:spPr>
        <p:txBody>
          <a:bodyPr/>
          <a:p>
            <a:endParaRPr lang="zh-CN" altLang="en-US"/>
          </a:p>
        </p:txBody>
      </p:sp>
      <p:sp>
        <p:nvSpPr>
          <p:cNvPr id="11272" name="文本框 42007"/>
          <p:cNvSpPr txBox="1"/>
          <p:nvPr/>
        </p:nvSpPr>
        <p:spPr>
          <a:xfrm>
            <a:off x="3638550" y="0"/>
            <a:ext cx="5124450" cy="706755"/>
          </a:xfrm>
          <a:prstGeom prst="rect">
            <a:avLst/>
          </a:prstGeom>
          <a:solidFill>
            <a:srgbClr val="00CCFF"/>
          </a:solidFill>
          <a:ln w="9525" cap="flat" cmpd="sng">
            <a:solidFill>
              <a:srgbClr val="CC99FF"/>
            </a:solidFill>
            <a:prstDash val="solid"/>
            <a:miter/>
            <a:headEnd type="none" w="med" len="med"/>
            <a:tailEnd type="none" w="med" len="med"/>
          </a:ln>
        </p:spPr>
        <p:txBody>
          <a:bodyPr anchor="t">
            <a:spAutoFit/>
          </a:bodyPr>
          <a:p>
            <a:pPr algn="ctr">
              <a:spcBef>
                <a:spcPct val="50000"/>
              </a:spcBef>
            </a:pPr>
            <a:r>
              <a:rPr lang="zh-CN" altLang="en-US" sz="4000" b="1" dirty="0">
                <a:latin typeface="Times New Roman" panose="02020603050405020304" pitchFamily="18" charset="0"/>
                <a:ea typeface="幼圆" panose="02010509060101010101" pitchFamily="49" charset="-122"/>
              </a:rPr>
              <a:t>（</a:t>
            </a:r>
            <a:r>
              <a:rPr lang="en-US" altLang="zh-CN" sz="4000" b="1">
                <a:latin typeface="Times New Roman" panose="02020603050405020304" pitchFamily="18" charset="0"/>
                <a:ea typeface="幼圆" panose="02010509060101010101" pitchFamily="49" charset="-122"/>
              </a:rPr>
              <a:t>3</a:t>
            </a:r>
            <a:r>
              <a:rPr lang="zh-CN" altLang="en-US" sz="4000" b="1" dirty="0">
                <a:latin typeface="Times New Roman" panose="02020603050405020304" pitchFamily="18" charset="0"/>
                <a:ea typeface="幼圆" panose="02010509060101010101" pitchFamily="49" charset="-122"/>
              </a:rPr>
              <a:t>）、实验装置</a:t>
            </a:r>
            <a:endParaRPr lang="zh-CN" altLang="en-US" sz="4000" b="1">
              <a:latin typeface="Times New Roman" panose="02020603050405020304" pitchFamily="18" charset="0"/>
              <a:ea typeface="幼圆" panose="02010509060101010101" pitchFamily="49" charset="-122"/>
            </a:endParaRPr>
          </a:p>
        </p:txBody>
      </p:sp>
      <p:pic>
        <p:nvPicPr>
          <p:cNvPr id="11273" name="图片 42016" descr="图片1"/>
          <p:cNvPicPr>
            <a:picLocks noChangeAspect="1"/>
          </p:cNvPicPr>
          <p:nvPr/>
        </p:nvPicPr>
        <p:blipFill>
          <a:blip r:embed="rId5"/>
          <a:stretch>
            <a:fillRect/>
          </a:stretch>
        </p:blipFill>
        <p:spPr>
          <a:xfrm>
            <a:off x="9625013" y="0"/>
            <a:ext cx="1042987" cy="836613"/>
          </a:xfrm>
          <a:prstGeom prst="rect">
            <a:avLst/>
          </a:prstGeom>
          <a:noFill/>
          <a:ln w="9525">
            <a:noFill/>
          </a:ln>
        </p:spPr>
      </p:pic>
      <p:pic>
        <p:nvPicPr>
          <p:cNvPr id="11274" name="Picture 5" descr="png-0142"/>
          <p:cNvPicPr>
            <a:picLocks noChangeAspect="1"/>
          </p:cNvPicPr>
          <p:nvPr/>
        </p:nvPicPr>
        <p:blipFill>
          <a:blip r:embed="rId6"/>
          <a:stretch>
            <a:fillRect/>
          </a:stretch>
        </p:blipFill>
        <p:spPr>
          <a:xfrm>
            <a:off x="9448800" y="5638800"/>
            <a:ext cx="1219200" cy="12192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60000"/>
                                  </p:stCondLst>
                                  <p:childTnLst>
                                    <p:set>
                                      <p:cBhvr>
                                        <p:cTn id="6" dur="1" fill="hold">
                                          <p:stCondLst>
                                            <p:cond delay="0"/>
                                          </p:stCondLst>
                                        </p:cTn>
                                        <p:tgtEl>
                                          <p:spTgt spid="41987"/>
                                        </p:tgtEl>
                                        <p:attrNameLst>
                                          <p:attrName>style.visibility</p:attrName>
                                        </p:attrNameLst>
                                      </p:cBhvr>
                                      <p:to>
                                        <p:strVal val="visible"/>
                                      </p:to>
                                    </p:set>
                                    <p:animEffect transition="in" filter="dissolve">
                                      <p:cBhvr>
                                        <p:cTn id="7" dur="500"/>
                                        <p:tgtEl>
                                          <p:spTgt spid="4198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41989"/>
                                        </p:tgtEl>
                                        <p:attrNameLst>
                                          <p:attrName>style.visibility</p:attrName>
                                        </p:attrNameLst>
                                      </p:cBhvr>
                                      <p:to>
                                        <p:strVal val="visible"/>
                                      </p:to>
                                    </p:set>
                                    <p:anim calcmode="lin" valueType="num">
                                      <p:cBhvr>
                                        <p:cTn id="12" dur="500" fill="hold"/>
                                        <p:tgtEl>
                                          <p:spTgt spid="41989"/>
                                        </p:tgtEl>
                                        <p:attrNameLst>
                                          <p:attrName>ppt_x</p:attrName>
                                        </p:attrNameLst>
                                      </p:cBhvr>
                                      <p:tavLst>
                                        <p:tav tm="0">
                                          <p:val>
                                            <p:strVal val="0-#ppt_w/2"/>
                                          </p:val>
                                        </p:tav>
                                        <p:tav tm="100000">
                                          <p:val>
                                            <p:strVal val="#ppt_x"/>
                                          </p:val>
                                        </p:tav>
                                      </p:tavLst>
                                    </p:anim>
                                    <p:anim calcmode="lin" valueType="num">
                                      <p:cBhvr>
                                        <p:cTn id="13" dur="500" fill="hold"/>
                                        <p:tgtEl>
                                          <p:spTgt spid="41989"/>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nodeType="clickEffect">
                                  <p:stCondLst>
                                    <p:cond delay="0"/>
                                  </p:stCondLst>
                                  <p:childTnLst>
                                    <p:set>
                                      <p:cBhvr>
                                        <p:cTn id="17" dur="1" fill="hold">
                                          <p:stCondLst>
                                            <p:cond delay="0"/>
                                          </p:stCondLst>
                                        </p:cTn>
                                        <p:tgtEl>
                                          <p:spTgt spid="41988"/>
                                        </p:tgtEl>
                                        <p:attrNameLst>
                                          <p:attrName>style.visibility</p:attrName>
                                        </p:attrNameLst>
                                      </p:cBhvr>
                                      <p:to>
                                        <p:strVal val="visible"/>
                                      </p:to>
                                    </p:set>
                                    <p:anim calcmode="lin" valueType="num">
                                      <p:cBhvr>
                                        <p:cTn id="18" dur="500" fill="hold"/>
                                        <p:tgtEl>
                                          <p:spTgt spid="41988"/>
                                        </p:tgtEl>
                                        <p:attrNameLst>
                                          <p:attrName>ppt_x</p:attrName>
                                        </p:attrNameLst>
                                      </p:cBhvr>
                                      <p:tavLst>
                                        <p:tav tm="0">
                                          <p:val>
                                            <p:strVal val="#ppt_x"/>
                                          </p:val>
                                        </p:tav>
                                        <p:tav tm="100000">
                                          <p:val>
                                            <p:strVal val="#ppt_x"/>
                                          </p:val>
                                        </p:tav>
                                      </p:tavLst>
                                    </p:anim>
                                    <p:anim calcmode="lin" valueType="num">
                                      <p:cBhvr>
                                        <p:cTn id="19" dur="500" fill="hold"/>
                                        <p:tgtEl>
                                          <p:spTgt spid="41988"/>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nodeType="clickEffect">
                                  <p:stCondLst>
                                    <p:cond delay="0"/>
                                  </p:stCondLst>
                                  <p:childTnLst>
                                    <p:set>
                                      <p:cBhvr>
                                        <p:cTn id="23" dur="1" fill="hold">
                                          <p:stCondLst>
                                            <p:cond delay="0"/>
                                          </p:stCondLst>
                                        </p:cTn>
                                        <p:tgtEl>
                                          <p:spTgt spid="41990"/>
                                        </p:tgtEl>
                                        <p:attrNameLst>
                                          <p:attrName>style.visibility</p:attrName>
                                        </p:attrNameLst>
                                      </p:cBhvr>
                                      <p:to>
                                        <p:strVal val="visible"/>
                                      </p:to>
                                    </p:set>
                                    <p:anim calcmode="lin" valueType="num">
                                      <p:cBhvr>
                                        <p:cTn id="24" dur="500" fill="hold"/>
                                        <p:tgtEl>
                                          <p:spTgt spid="41990"/>
                                        </p:tgtEl>
                                        <p:attrNameLst>
                                          <p:attrName>ppt_x</p:attrName>
                                        </p:attrNameLst>
                                      </p:cBhvr>
                                      <p:tavLst>
                                        <p:tav tm="0">
                                          <p:val>
                                            <p:strVal val="1+#ppt_w/2"/>
                                          </p:val>
                                        </p:tav>
                                        <p:tav tm="100000">
                                          <p:val>
                                            <p:strVal val="#ppt_x"/>
                                          </p:val>
                                        </p:tav>
                                      </p:tavLst>
                                    </p:anim>
                                    <p:anim calcmode="lin" valueType="num">
                                      <p:cBhvr>
                                        <p:cTn id="25" dur="500" fill="hold"/>
                                        <p:tgtEl>
                                          <p:spTgt spid="41990"/>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nodeType="clickEffect">
                                  <p:stCondLst>
                                    <p:cond delay="0"/>
                                  </p:stCondLst>
                                  <p:childTnLst>
                                    <p:set>
                                      <p:cBhvr>
                                        <p:cTn id="29" dur="1" fill="hold">
                                          <p:stCondLst>
                                            <p:cond delay="0"/>
                                          </p:stCondLst>
                                        </p:cTn>
                                        <p:tgtEl>
                                          <p:spTgt spid="41993"/>
                                        </p:tgtEl>
                                        <p:attrNameLst>
                                          <p:attrName>style.visibility</p:attrName>
                                        </p:attrNameLst>
                                      </p:cBhvr>
                                      <p:to>
                                        <p:strVal val="visible"/>
                                      </p:to>
                                    </p:set>
                                    <p:animEffect transition="in" filter="wipe(right)">
                                      <p:cBhvr>
                                        <p:cTn id="30" dur="500"/>
                                        <p:tgtEl>
                                          <p:spTgt spid="41993"/>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41999"/>
                                        </p:tgtEl>
                                        <p:attrNameLst>
                                          <p:attrName>style.visibility</p:attrName>
                                        </p:attrNameLst>
                                      </p:cBhvr>
                                      <p:to>
                                        <p:strVal val="visible"/>
                                      </p:to>
                                    </p:set>
                                    <p:animEffect transition="in" filter="wipe(down)">
                                      <p:cBhvr>
                                        <p:cTn id="35" dur="500"/>
                                        <p:tgtEl>
                                          <p:spTgt spid="419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99" grpId="0" bldLvl="0" animBg="1"/>
    </p:bldLst>
  </p:timing>
</p:sld>
</file>

<file path=ppt/tags/tag1.xml><?xml version="1.0" encoding="utf-8"?>
<p:tagLst xmlns:p="http://schemas.openxmlformats.org/presentationml/2006/main">
  <p:tag name="KSO_WM_TAG_VERSION" val="1.0"/>
  <p:tag name="KSO_WM_TEMPLATE_CATEGORY" val="custom"/>
  <p:tag name="KSO_WM_TEMPLATE_INDEX" val="20184553"/>
</p:tagLst>
</file>

<file path=ppt/tags/tag2.xml><?xml version="1.0" encoding="utf-8"?>
<p:tagLst xmlns:p="http://schemas.openxmlformats.org/presentationml/2006/main">
  <p:tag name="KSO_WM_TAG_VERSION" val="1.0"/>
  <p:tag name="KSO_WM_TEMPLATE_CATEGORY" val="custom"/>
  <p:tag name="KSO_WM_TEMPLATE_INDEX" val="20184553"/>
</p:tagLst>
</file>

<file path=ppt/tags/tag3.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heme/theme1.xml><?xml version="1.0" encoding="utf-8"?>
<a:theme xmlns:a="http://schemas.openxmlformats.org/drawingml/2006/main" name="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4448</Words>
  <Application>WPS 演示</Application>
  <PresentationFormat>宽屏</PresentationFormat>
  <Paragraphs>726</Paragraphs>
  <Slides>42</Slides>
  <Notes>31</Notes>
  <HiddenSlides>0</HiddenSlides>
  <MMClips>0</MMClips>
  <ScaleCrop>false</ScaleCrop>
  <HeadingPairs>
    <vt:vector size="6" baseType="variant">
      <vt:variant>
        <vt:lpstr>已用的字体</vt:lpstr>
      </vt:variant>
      <vt:variant>
        <vt:i4>20</vt:i4>
      </vt:variant>
      <vt:variant>
        <vt:lpstr>主题</vt:lpstr>
      </vt:variant>
      <vt:variant>
        <vt:i4>2</vt:i4>
      </vt:variant>
      <vt:variant>
        <vt:lpstr>幻灯片标题</vt:lpstr>
      </vt:variant>
      <vt:variant>
        <vt:i4>42</vt:i4>
      </vt:variant>
    </vt:vector>
  </HeadingPairs>
  <TitlesOfParts>
    <vt:vector size="64" baseType="lpstr">
      <vt:lpstr>Arial</vt:lpstr>
      <vt:lpstr>宋体</vt:lpstr>
      <vt:lpstr>Wingdings</vt:lpstr>
      <vt:lpstr>黑体</vt:lpstr>
      <vt:lpstr>Calibri</vt:lpstr>
      <vt:lpstr>微软雅黑</vt:lpstr>
      <vt:lpstr>Arial Unicode MS</vt:lpstr>
      <vt:lpstr>Verdana</vt:lpstr>
      <vt:lpstr>Times New Roman</vt:lpstr>
      <vt:lpstr>隶书</vt:lpstr>
      <vt:lpstr>华文新魏</vt:lpstr>
      <vt:lpstr>Comic Sans MS</vt:lpstr>
      <vt:lpstr>Arial Black</vt:lpstr>
      <vt:lpstr>华文行楷</vt:lpstr>
      <vt:lpstr>Tahoma</vt:lpstr>
      <vt:lpstr>幼圆</vt:lpstr>
      <vt:lpstr>楷体_GB2312</vt:lpstr>
      <vt:lpstr>楷体</vt:lpstr>
      <vt:lpstr>宋体-方正超大字符集</vt:lpstr>
      <vt:lpstr>新宋体</vt:lpstr>
      <vt:lpstr>Office 主题</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实验过程分析</vt:lpstr>
      <vt:lpstr>PowerPoint 演示文稿</vt:lpstr>
      <vt:lpstr>内容与步骤</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演示实验</vt:lpstr>
      <vt:lpstr>PowerPoint 演示文稿</vt:lpstr>
      <vt:lpstr>PowerPoint 演示文稿</vt:lpstr>
      <vt:lpstr>PowerPoint 演示文稿</vt:lpstr>
      <vt:lpstr>PowerPoint 演示文稿</vt:lpstr>
      <vt:lpstr>镜面反射和漫反射的异同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非你莫属</cp:lastModifiedBy>
  <cp:revision>3</cp:revision>
  <dcterms:created xsi:type="dcterms:W3CDTF">2018-03-01T02:03:00Z</dcterms:created>
  <dcterms:modified xsi:type="dcterms:W3CDTF">2018-11-12T06:23:25Z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2052-10.1.0.7520</vt:lpwstr>
  </property>
</Properties>
</file>